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gyqr4QMFjNh0NXTS3clUMbTF0j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 name="Shape 12"/>
        <p:cNvGrpSpPr/>
        <p:nvPr/>
      </p:nvGrpSpPr>
      <p:grpSpPr>
        <a:xfrm>
          <a:off x="0" y="0"/>
          <a:ext cx="0" cy="0"/>
          <a:chOff x="0" y="0"/>
          <a:chExt cx="0" cy="0"/>
        </a:xfrm>
      </p:grpSpPr>
      <p:sp>
        <p:nvSpPr>
          <p:cNvPr id="13" name="Google Shape;13;p32"/>
          <p:cNvSpPr/>
          <p:nvPr/>
        </p:nvSpPr>
        <p:spPr>
          <a:xfrm>
            <a:off x="0" y="0"/>
            <a:ext cx="3496422" cy="6858000"/>
          </a:xfrm>
          <a:custGeom>
            <a:rect b="b" l="l" r="r" t="t"/>
            <a:pathLst>
              <a:path extrusionOk="0" h="6858000" w="3496422">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14" name="Google Shape;14;p32"/>
          <p:cNvSpPr txBox="1"/>
          <p:nvPr>
            <p:ph type="ctrTitle"/>
          </p:nvPr>
        </p:nvSpPr>
        <p:spPr>
          <a:xfrm>
            <a:off x="4654295" y="1346268"/>
            <a:ext cx="7060135" cy="3285207"/>
          </a:xfrm>
          <a:prstGeom prst="rect">
            <a:avLst/>
          </a:prstGeom>
          <a:noFill/>
          <a:ln>
            <a:noFill/>
          </a:ln>
        </p:spPr>
        <p:txBody>
          <a:bodyPr anchorCtr="0" anchor="b" bIns="91425" lIns="109725" spcFirstLastPara="1" rIns="109725" wrap="square" tIns="109725">
            <a:noAutofit/>
          </a:bodyPr>
          <a:lstStyle>
            <a:lvl1pPr lvl="0" algn="l">
              <a:lnSpc>
                <a:spcPct val="120000"/>
              </a:lnSpc>
              <a:spcBef>
                <a:spcPts val="0"/>
              </a:spcBef>
              <a:spcAft>
                <a:spcPts val="0"/>
              </a:spcAft>
              <a:buClr>
                <a:srgbClr val="262626"/>
              </a:buClr>
              <a:buSzPts val="5400"/>
              <a:buFont typeface="Meiryo"/>
              <a:buNone/>
              <a:defRPr sz="54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2"/>
          <p:cNvSpPr txBox="1"/>
          <p:nvPr>
            <p:ph idx="1" type="subTitle"/>
          </p:nvPr>
        </p:nvSpPr>
        <p:spPr>
          <a:xfrm>
            <a:off x="4662312" y="4631475"/>
            <a:ext cx="7052117" cy="1150200"/>
          </a:xfrm>
          <a:prstGeom prst="rect">
            <a:avLst/>
          </a:prstGeom>
          <a:noFill/>
          <a:ln>
            <a:noFill/>
          </a:ln>
        </p:spPr>
        <p:txBody>
          <a:bodyPr anchorCtr="0" anchor="t" bIns="91425" lIns="109725" spcFirstLastPara="1" rIns="109725" wrap="square" tIns="109725">
            <a:normAutofit/>
          </a:bodyPr>
          <a:lstStyle>
            <a:lvl1pPr lvl="0" algn="l">
              <a:lnSpc>
                <a:spcPct val="130000"/>
              </a:lnSpc>
              <a:spcBef>
                <a:spcPts val="930"/>
              </a:spcBef>
              <a:spcAft>
                <a:spcPts val="0"/>
              </a:spcAft>
              <a:buClr>
                <a:srgbClr val="262626"/>
              </a:buClr>
              <a:buSzPts val="2400"/>
              <a:buNone/>
              <a:defRPr sz="2400">
                <a:solidFill>
                  <a:srgbClr val="262626"/>
                </a:solidFill>
              </a:defRPr>
            </a:lvl1pPr>
            <a:lvl2pPr lvl="1" algn="ctr">
              <a:lnSpc>
                <a:spcPct val="140000"/>
              </a:lnSpc>
              <a:spcBef>
                <a:spcPts val="930"/>
              </a:spcBef>
              <a:spcAft>
                <a:spcPts val="0"/>
              </a:spcAft>
              <a:buClr>
                <a:srgbClr val="3F3F3F"/>
              </a:buClr>
              <a:buSzPts val="2000"/>
              <a:buNone/>
              <a:defRPr sz="2000"/>
            </a:lvl2pPr>
            <a:lvl3pPr lvl="2" algn="ctr">
              <a:lnSpc>
                <a:spcPct val="140000"/>
              </a:lnSpc>
              <a:spcBef>
                <a:spcPts val="930"/>
              </a:spcBef>
              <a:spcAft>
                <a:spcPts val="0"/>
              </a:spcAft>
              <a:buClr>
                <a:srgbClr val="3F3F3F"/>
              </a:buClr>
              <a:buSzPts val="1800"/>
              <a:buNone/>
              <a:defRPr sz="1800"/>
            </a:lvl3pPr>
            <a:lvl4pPr lvl="3" algn="ctr">
              <a:lnSpc>
                <a:spcPct val="140000"/>
              </a:lnSpc>
              <a:spcBef>
                <a:spcPts val="930"/>
              </a:spcBef>
              <a:spcAft>
                <a:spcPts val="0"/>
              </a:spcAft>
              <a:buClr>
                <a:srgbClr val="3F3F3F"/>
              </a:buClr>
              <a:buSzPts val="1600"/>
              <a:buNone/>
              <a:defRPr sz="1600"/>
            </a:lvl4pPr>
            <a:lvl5pPr lvl="4" algn="ctr">
              <a:lnSpc>
                <a:spcPct val="140000"/>
              </a:lnSpc>
              <a:spcBef>
                <a:spcPts val="930"/>
              </a:spcBef>
              <a:spcAft>
                <a:spcPts val="0"/>
              </a:spcAft>
              <a:buClr>
                <a:srgbClr val="3F3F3F"/>
              </a:buClr>
              <a:buSzPts val="1600"/>
              <a:buNone/>
              <a:defRPr sz="1600"/>
            </a:lvl5pPr>
            <a:lvl6pPr lvl="5" algn="ctr">
              <a:lnSpc>
                <a:spcPct val="111000"/>
              </a:lnSpc>
              <a:spcBef>
                <a:spcPts val="930"/>
              </a:spcBef>
              <a:spcAft>
                <a:spcPts val="0"/>
              </a:spcAft>
              <a:buClr>
                <a:srgbClr val="BC2818"/>
              </a:buClr>
              <a:buSzPts val="1600"/>
              <a:buNone/>
              <a:defRPr sz="1600"/>
            </a:lvl6pPr>
            <a:lvl7pPr lvl="6" algn="ctr">
              <a:lnSpc>
                <a:spcPct val="111000"/>
              </a:lnSpc>
              <a:spcBef>
                <a:spcPts val="930"/>
              </a:spcBef>
              <a:spcAft>
                <a:spcPts val="0"/>
              </a:spcAft>
              <a:buClr>
                <a:srgbClr val="BC2818"/>
              </a:buClr>
              <a:buSzPts val="1600"/>
              <a:buNone/>
              <a:defRPr sz="1600"/>
            </a:lvl7pPr>
            <a:lvl8pPr lvl="7" algn="ctr">
              <a:lnSpc>
                <a:spcPct val="111000"/>
              </a:lnSpc>
              <a:spcBef>
                <a:spcPts val="930"/>
              </a:spcBef>
              <a:spcAft>
                <a:spcPts val="0"/>
              </a:spcAft>
              <a:buClr>
                <a:srgbClr val="BC2818"/>
              </a:buClr>
              <a:buSzPts val="1600"/>
              <a:buNone/>
              <a:defRPr sz="1600"/>
            </a:lvl8pPr>
            <a:lvl9pPr lvl="8" algn="ctr">
              <a:lnSpc>
                <a:spcPct val="111000"/>
              </a:lnSpc>
              <a:spcBef>
                <a:spcPts val="930"/>
              </a:spcBef>
              <a:spcAft>
                <a:spcPts val="0"/>
              </a:spcAft>
              <a:buClr>
                <a:srgbClr val="BC2818"/>
              </a:buClr>
              <a:buSzPts val="1600"/>
              <a:buNone/>
              <a:defRPr sz="1600"/>
            </a:lvl9pPr>
          </a:lstStyle>
          <a:p/>
        </p:txBody>
      </p:sp>
      <p:sp>
        <p:nvSpPr>
          <p:cNvPr id="16" name="Google Shape;16;p32"/>
          <p:cNvSpPr txBox="1"/>
          <p:nvPr>
            <p:ph idx="10" type="dt"/>
          </p:nvPr>
        </p:nvSpPr>
        <p:spPr>
          <a:xfrm>
            <a:off x="4654295" y="617415"/>
            <a:ext cx="7123723"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2"/>
          <p:cNvSpPr txBox="1"/>
          <p:nvPr>
            <p:ph idx="11" type="ftr"/>
          </p:nvPr>
        </p:nvSpPr>
        <p:spPr>
          <a:xfrm>
            <a:off x="4654295" y="6170490"/>
            <a:ext cx="5588349"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2"/>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Autofit/>
          </a:bodyPr>
          <a:lstStyle>
            <a:lvl1pPr indent="0" lvl="0" marL="0" algn="r">
              <a:spcBef>
                <a:spcPts val="0"/>
              </a:spcBef>
              <a:buNone/>
              <a:defRPr b="1" i="0" sz="1600" u="none" cap="none" strike="noStrike">
                <a:solidFill>
                  <a:srgbClr val="3F3F3F"/>
                </a:solidFill>
                <a:latin typeface="Meiryo"/>
                <a:ea typeface="Meiryo"/>
                <a:cs typeface="Meiryo"/>
                <a:sym typeface="Meiryo"/>
              </a:defRPr>
            </a:lvl1pPr>
            <a:lvl2pPr indent="0" lvl="1" marL="0" algn="r">
              <a:spcBef>
                <a:spcPts val="0"/>
              </a:spcBef>
              <a:buNone/>
              <a:defRPr b="1" i="0" sz="1600" u="none" cap="none" strike="noStrike">
                <a:solidFill>
                  <a:srgbClr val="3F3F3F"/>
                </a:solidFill>
                <a:latin typeface="Meiryo"/>
                <a:ea typeface="Meiryo"/>
                <a:cs typeface="Meiryo"/>
                <a:sym typeface="Meiryo"/>
              </a:defRPr>
            </a:lvl2pPr>
            <a:lvl3pPr indent="0" lvl="2" marL="0" algn="r">
              <a:spcBef>
                <a:spcPts val="0"/>
              </a:spcBef>
              <a:buNone/>
              <a:defRPr b="1" i="0" sz="1600" u="none" cap="none" strike="noStrike">
                <a:solidFill>
                  <a:srgbClr val="3F3F3F"/>
                </a:solidFill>
                <a:latin typeface="Meiryo"/>
                <a:ea typeface="Meiryo"/>
                <a:cs typeface="Meiryo"/>
                <a:sym typeface="Meiryo"/>
              </a:defRPr>
            </a:lvl3pPr>
            <a:lvl4pPr indent="0" lvl="3" marL="0" algn="r">
              <a:spcBef>
                <a:spcPts val="0"/>
              </a:spcBef>
              <a:buNone/>
              <a:defRPr b="1" i="0" sz="1600" u="none" cap="none" strike="noStrike">
                <a:solidFill>
                  <a:srgbClr val="3F3F3F"/>
                </a:solidFill>
                <a:latin typeface="Meiryo"/>
                <a:ea typeface="Meiryo"/>
                <a:cs typeface="Meiryo"/>
                <a:sym typeface="Meiryo"/>
              </a:defRPr>
            </a:lvl4pPr>
            <a:lvl5pPr indent="0" lvl="4" marL="0" algn="r">
              <a:spcBef>
                <a:spcPts val="0"/>
              </a:spcBef>
              <a:buNone/>
              <a:defRPr b="1" i="0" sz="1600" u="none" cap="none" strike="noStrike">
                <a:solidFill>
                  <a:srgbClr val="3F3F3F"/>
                </a:solidFill>
                <a:latin typeface="Meiryo"/>
                <a:ea typeface="Meiryo"/>
                <a:cs typeface="Meiryo"/>
                <a:sym typeface="Meiryo"/>
              </a:defRPr>
            </a:lvl5pPr>
            <a:lvl6pPr indent="0" lvl="5" marL="0" algn="r">
              <a:spcBef>
                <a:spcPts val="0"/>
              </a:spcBef>
              <a:buNone/>
              <a:defRPr b="1" i="0" sz="1600" u="none" cap="none" strike="noStrike">
                <a:solidFill>
                  <a:srgbClr val="3F3F3F"/>
                </a:solidFill>
                <a:latin typeface="Meiryo"/>
                <a:ea typeface="Meiryo"/>
                <a:cs typeface="Meiryo"/>
                <a:sym typeface="Meiryo"/>
              </a:defRPr>
            </a:lvl6pPr>
            <a:lvl7pPr indent="0" lvl="6" marL="0" algn="r">
              <a:spcBef>
                <a:spcPts val="0"/>
              </a:spcBef>
              <a:buNone/>
              <a:defRPr b="1" i="0" sz="1600" u="none" cap="none" strike="noStrike">
                <a:solidFill>
                  <a:srgbClr val="3F3F3F"/>
                </a:solidFill>
                <a:latin typeface="Meiryo"/>
                <a:ea typeface="Meiryo"/>
                <a:cs typeface="Meiryo"/>
                <a:sym typeface="Meiryo"/>
              </a:defRPr>
            </a:lvl7pPr>
            <a:lvl8pPr indent="0" lvl="7" marL="0" algn="r">
              <a:spcBef>
                <a:spcPts val="0"/>
              </a:spcBef>
              <a:buNone/>
              <a:defRPr b="1" i="0" sz="1600" u="none" cap="none" strike="noStrike">
                <a:solidFill>
                  <a:srgbClr val="3F3F3F"/>
                </a:solidFill>
                <a:latin typeface="Meiryo"/>
                <a:ea typeface="Meiryo"/>
                <a:cs typeface="Meiryo"/>
                <a:sym typeface="Meiryo"/>
              </a:defRPr>
            </a:lvl8pPr>
            <a:lvl9pPr indent="0" lvl="8" marL="0" algn="r">
              <a:spcBef>
                <a:spcPts val="0"/>
              </a:spcBef>
              <a:buNone/>
              <a:defRPr b="1" i="0" sz="1600" u="none" cap="none" strike="noStrike">
                <a:solidFill>
                  <a:srgbClr val="3F3F3F"/>
                </a:solidFill>
                <a:latin typeface="Meiryo"/>
                <a:ea typeface="Meiryo"/>
                <a:cs typeface="Meiryo"/>
                <a:sym typeface="Meiryo"/>
              </a:defRPr>
            </a:lvl9pPr>
          </a:lstStyle>
          <a:p>
            <a:pPr indent="0" lvl="0" marL="0" rtl="0" algn="r">
              <a:spcBef>
                <a:spcPts val="0"/>
              </a:spcBef>
              <a:spcAft>
                <a:spcPts val="0"/>
              </a:spcAft>
              <a:buNone/>
            </a:pPr>
            <a:fld id="{00000000-1234-1234-1234-123412341234}" type="slidenum">
              <a:rPr lang="es-ES"/>
              <a:t>‹#›</a:t>
            </a:fld>
            <a:endParaRPr/>
          </a:p>
        </p:txBody>
      </p:sp>
      <p:sp>
        <p:nvSpPr>
          <p:cNvPr id="19" name="Google Shape;19;p32"/>
          <p:cNvSpPr/>
          <p:nvPr/>
        </p:nvSpPr>
        <p:spPr>
          <a:xfrm>
            <a:off x="1375409"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0" name="Google Shape;20;p32"/>
          <p:cNvSpPr/>
          <p:nvPr/>
        </p:nvSpPr>
        <p:spPr>
          <a:xfrm>
            <a:off x="1155402"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1" name="Google Shape;21;p32"/>
          <p:cNvSpPr/>
          <p:nvPr/>
        </p:nvSpPr>
        <p:spPr>
          <a:xfrm>
            <a:off x="924161" y="0"/>
            <a:ext cx="2261351"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DCD6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 name="Shape 88"/>
        <p:cNvGrpSpPr/>
        <p:nvPr/>
      </p:nvGrpSpPr>
      <p:grpSpPr>
        <a:xfrm>
          <a:off x="0" y="0"/>
          <a:ext cx="0" cy="0"/>
          <a:chOff x="0" y="0"/>
          <a:chExt cx="0" cy="0"/>
        </a:xfrm>
      </p:grpSpPr>
      <p:sp>
        <p:nvSpPr>
          <p:cNvPr id="89" name="Google Shape;89;p41"/>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1"/>
          <p:cNvSpPr txBox="1"/>
          <p:nvPr>
            <p:ph idx="1" type="body"/>
          </p:nvPr>
        </p:nvSpPr>
        <p:spPr>
          <a:xfrm rot="5400000">
            <a:off x="4479774" y="-247258"/>
            <a:ext cx="3651504" cy="8770571"/>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C2818"/>
              </a:buClr>
              <a:buSzPts val="1800"/>
              <a:buChar char="–"/>
              <a:defRPr/>
            </a:lvl6pPr>
            <a:lvl7pPr indent="-342900" lvl="6" marL="3200400" algn="l">
              <a:lnSpc>
                <a:spcPct val="111000"/>
              </a:lnSpc>
              <a:spcBef>
                <a:spcPts val="930"/>
              </a:spcBef>
              <a:spcAft>
                <a:spcPts val="0"/>
              </a:spcAft>
              <a:buClr>
                <a:srgbClr val="BC2818"/>
              </a:buClr>
              <a:buSzPts val="1800"/>
              <a:buChar char="–"/>
              <a:defRPr/>
            </a:lvl7pPr>
            <a:lvl8pPr indent="-342900" lvl="7" marL="3657600" algn="l">
              <a:lnSpc>
                <a:spcPct val="111000"/>
              </a:lnSpc>
              <a:spcBef>
                <a:spcPts val="930"/>
              </a:spcBef>
              <a:spcAft>
                <a:spcPts val="0"/>
              </a:spcAft>
              <a:buClr>
                <a:srgbClr val="BC2818"/>
              </a:buClr>
              <a:buSzPts val="1800"/>
              <a:buChar char="–"/>
              <a:defRPr/>
            </a:lvl8pPr>
            <a:lvl9pPr indent="-342900" lvl="8" marL="4114800" algn="l">
              <a:lnSpc>
                <a:spcPct val="111000"/>
              </a:lnSpc>
              <a:spcBef>
                <a:spcPts val="930"/>
              </a:spcBef>
              <a:spcAft>
                <a:spcPts val="0"/>
              </a:spcAft>
              <a:buClr>
                <a:srgbClr val="BC2818"/>
              </a:buClr>
              <a:buSzPts val="1800"/>
              <a:buChar char="–"/>
              <a:defRPr/>
            </a:lvl9pPr>
          </a:lstStyle>
          <a:p/>
        </p:txBody>
      </p:sp>
      <p:sp>
        <p:nvSpPr>
          <p:cNvPr id="91" name="Google Shape;91;p41"/>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1"/>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1"/>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4" name="Shape 94"/>
        <p:cNvGrpSpPr/>
        <p:nvPr/>
      </p:nvGrpSpPr>
      <p:grpSpPr>
        <a:xfrm>
          <a:off x="0" y="0"/>
          <a:ext cx="0" cy="0"/>
          <a:chOff x="0" y="0"/>
          <a:chExt cx="0" cy="0"/>
        </a:xfrm>
      </p:grpSpPr>
      <p:sp>
        <p:nvSpPr>
          <p:cNvPr id="95" name="Google Shape;95;p42"/>
          <p:cNvSpPr txBox="1"/>
          <p:nvPr>
            <p:ph type="title"/>
          </p:nvPr>
        </p:nvSpPr>
        <p:spPr>
          <a:xfrm rot="5400000">
            <a:off x="7393812" y="2391190"/>
            <a:ext cx="5339932" cy="1571626"/>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2"/>
          <p:cNvSpPr txBox="1"/>
          <p:nvPr>
            <p:ph idx="1" type="body"/>
          </p:nvPr>
        </p:nvSpPr>
        <p:spPr>
          <a:xfrm rot="5400000">
            <a:off x="3252190" y="205883"/>
            <a:ext cx="5322596" cy="5959577"/>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C2818"/>
              </a:buClr>
              <a:buSzPts val="1800"/>
              <a:buChar char="–"/>
              <a:defRPr/>
            </a:lvl6pPr>
            <a:lvl7pPr indent="-342900" lvl="6" marL="3200400" algn="l">
              <a:lnSpc>
                <a:spcPct val="111000"/>
              </a:lnSpc>
              <a:spcBef>
                <a:spcPts val="930"/>
              </a:spcBef>
              <a:spcAft>
                <a:spcPts val="0"/>
              </a:spcAft>
              <a:buClr>
                <a:srgbClr val="BC2818"/>
              </a:buClr>
              <a:buSzPts val="1800"/>
              <a:buChar char="–"/>
              <a:defRPr/>
            </a:lvl7pPr>
            <a:lvl8pPr indent="-342900" lvl="7" marL="3657600" algn="l">
              <a:lnSpc>
                <a:spcPct val="111000"/>
              </a:lnSpc>
              <a:spcBef>
                <a:spcPts val="930"/>
              </a:spcBef>
              <a:spcAft>
                <a:spcPts val="0"/>
              </a:spcAft>
              <a:buClr>
                <a:srgbClr val="BC2818"/>
              </a:buClr>
              <a:buSzPts val="1800"/>
              <a:buChar char="–"/>
              <a:defRPr/>
            </a:lvl8pPr>
            <a:lvl9pPr indent="-342900" lvl="8" marL="4114800" algn="l">
              <a:lnSpc>
                <a:spcPct val="111000"/>
              </a:lnSpc>
              <a:spcBef>
                <a:spcPts val="930"/>
              </a:spcBef>
              <a:spcAft>
                <a:spcPts val="0"/>
              </a:spcAft>
              <a:buClr>
                <a:srgbClr val="BC2818"/>
              </a:buClr>
              <a:buSzPts val="1800"/>
              <a:buChar char="–"/>
              <a:defRPr/>
            </a:lvl9pPr>
          </a:lstStyle>
          <a:p/>
        </p:txBody>
      </p:sp>
      <p:sp>
        <p:nvSpPr>
          <p:cNvPr id="97" name="Google Shape;97;p42"/>
          <p:cNvSpPr txBox="1"/>
          <p:nvPr>
            <p:ph idx="10" type="dt"/>
          </p:nvPr>
        </p:nvSpPr>
        <p:spPr>
          <a:xfrm>
            <a:off x="9277965" y="6296615"/>
            <a:ext cx="2505996" cy="365125"/>
          </a:xfrm>
          <a:prstGeom prst="rect">
            <a:avLst/>
          </a:prstGeom>
          <a:noFill/>
          <a:ln>
            <a:noFill/>
          </a:ln>
        </p:spPr>
        <p:txBody>
          <a:bodyPr anchorCtr="0" anchor="ctr"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2"/>
          <p:cNvSpPr txBox="1"/>
          <p:nvPr>
            <p:ph idx="11" type="ftr"/>
          </p:nvPr>
        </p:nvSpPr>
        <p:spPr>
          <a:xfrm>
            <a:off x="2933699" y="6296615"/>
            <a:ext cx="5959577" cy="365125"/>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2"/>
          <p:cNvSpPr txBox="1"/>
          <p:nvPr>
            <p:ph idx="12" type="sldNum"/>
          </p:nvPr>
        </p:nvSpPr>
        <p:spPr>
          <a:xfrm rot="5400000">
            <a:off x="8734643" y="2853201"/>
            <a:ext cx="5383267" cy="604269"/>
          </a:xfrm>
          <a:prstGeom prst="rect">
            <a:avLst/>
          </a:prstGeom>
          <a:noFill/>
          <a:ln>
            <a:noFill/>
          </a:ln>
        </p:spPr>
        <p:txBody>
          <a:bodyPr anchorCtr="0" anchor="b" bIns="91425" lIns="109725" spcFirstLastPara="1" rIns="109725" wrap="square" tIns="109725">
            <a:noAutofit/>
          </a:bodyPr>
          <a:lstStyle>
            <a:lvl1pPr indent="0" lvl="0" marL="0" algn="l">
              <a:spcBef>
                <a:spcPts val="0"/>
              </a:spcBef>
              <a:buNone/>
              <a:defRPr b="1" i="0" sz="1600" u="none" cap="none" strike="noStrike">
                <a:solidFill>
                  <a:srgbClr val="3F3F3F"/>
                </a:solidFill>
                <a:latin typeface="Meiryo"/>
                <a:ea typeface="Meiryo"/>
                <a:cs typeface="Meiryo"/>
                <a:sym typeface="Meiryo"/>
              </a:defRPr>
            </a:lvl1pPr>
            <a:lvl2pPr indent="0" lvl="1" marL="0" algn="l">
              <a:spcBef>
                <a:spcPts val="0"/>
              </a:spcBef>
              <a:buNone/>
              <a:defRPr b="1" i="0" sz="1600" u="none" cap="none" strike="noStrike">
                <a:solidFill>
                  <a:srgbClr val="3F3F3F"/>
                </a:solidFill>
                <a:latin typeface="Meiryo"/>
                <a:ea typeface="Meiryo"/>
                <a:cs typeface="Meiryo"/>
                <a:sym typeface="Meiryo"/>
              </a:defRPr>
            </a:lvl2pPr>
            <a:lvl3pPr indent="0" lvl="2" marL="0" algn="l">
              <a:spcBef>
                <a:spcPts val="0"/>
              </a:spcBef>
              <a:buNone/>
              <a:defRPr b="1" i="0" sz="1600" u="none" cap="none" strike="noStrike">
                <a:solidFill>
                  <a:srgbClr val="3F3F3F"/>
                </a:solidFill>
                <a:latin typeface="Meiryo"/>
                <a:ea typeface="Meiryo"/>
                <a:cs typeface="Meiryo"/>
                <a:sym typeface="Meiryo"/>
              </a:defRPr>
            </a:lvl3pPr>
            <a:lvl4pPr indent="0" lvl="3" marL="0" algn="l">
              <a:spcBef>
                <a:spcPts val="0"/>
              </a:spcBef>
              <a:buNone/>
              <a:defRPr b="1" i="0" sz="1600" u="none" cap="none" strike="noStrike">
                <a:solidFill>
                  <a:srgbClr val="3F3F3F"/>
                </a:solidFill>
                <a:latin typeface="Meiryo"/>
                <a:ea typeface="Meiryo"/>
                <a:cs typeface="Meiryo"/>
                <a:sym typeface="Meiryo"/>
              </a:defRPr>
            </a:lvl4pPr>
            <a:lvl5pPr indent="0" lvl="4" marL="0" algn="l">
              <a:spcBef>
                <a:spcPts val="0"/>
              </a:spcBef>
              <a:buNone/>
              <a:defRPr b="1" i="0" sz="1600" u="none" cap="none" strike="noStrike">
                <a:solidFill>
                  <a:srgbClr val="3F3F3F"/>
                </a:solidFill>
                <a:latin typeface="Meiryo"/>
                <a:ea typeface="Meiryo"/>
                <a:cs typeface="Meiryo"/>
                <a:sym typeface="Meiryo"/>
              </a:defRPr>
            </a:lvl5pPr>
            <a:lvl6pPr indent="0" lvl="5" marL="0" algn="l">
              <a:spcBef>
                <a:spcPts val="0"/>
              </a:spcBef>
              <a:buNone/>
              <a:defRPr b="1" i="0" sz="1600" u="none" cap="none" strike="noStrike">
                <a:solidFill>
                  <a:srgbClr val="3F3F3F"/>
                </a:solidFill>
                <a:latin typeface="Meiryo"/>
                <a:ea typeface="Meiryo"/>
                <a:cs typeface="Meiryo"/>
                <a:sym typeface="Meiryo"/>
              </a:defRPr>
            </a:lvl6pPr>
            <a:lvl7pPr indent="0" lvl="6" marL="0" algn="l">
              <a:spcBef>
                <a:spcPts val="0"/>
              </a:spcBef>
              <a:buNone/>
              <a:defRPr b="1" i="0" sz="1600" u="none" cap="none" strike="noStrike">
                <a:solidFill>
                  <a:srgbClr val="3F3F3F"/>
                </a:solidFill>
                <a:latin typeface="Meiryo"/>
                <a:ea typeface="Meiryo"/>
                <a:cs typeface="Meiryo"/>
                <a:sym typeface="Meiryo"/>
              </a:defRPr>
            </a:lvl7pPr>
            <a:lvl8pPr indent="0" lvl="7" marL="0" algn="l">
              <a:spcBef>
                <a:spcPts val="0"/>
              </a:spcBef>
              <a:buNone/>
              <a:defRPr b="1" i="0" sz="1600" u="none" cap="none" strike="noStrike">
                <a:solidFill>
                  <a:srgbClr val="3F3F3F"/>
                </a:solidFill>
                <a:latin typeface="Meiryo"/>
                <a:ea typeface="Meiryo"/>
                <a:cs typeface="Meiryo"/>
                <a:sym typeface="Meiryo"/>
              </a:defRPr>
            </a:lvl8pPr>
            <a:lvl9pPr indent="0" lvl="8" marL="0" algn="l">
              <a:spcBef>
                <a:spcPts val="0"/>
              </a:spcBef>
              <a:buNone/>
              <a:defRPr b="1" i="0" sz="1600" u="none" cap="none" strike="noStrike">
                <a:solidFill>
                  <a:srgbClr val="3F3F3F"/>
                </a:solidFill>
                <a:latin typeface="Meiryo"/>
                <a:ea typeface="Meiryo"/>
                <a:cs typeface="Meiryo"/>
                <a:sym typeface="Meiryo"/>
              </a:defRPr>
            </a:lvl9pPr>
          </a:lstStyle>
          <a:p>
            <a:pPr indent="0" lvl="0" marL="0" rtl="0" algn="l">
              <a:spcBef>
                <a:spcPts val="0"/>
              </a:spcBef>
              <a:spcAft>
                <a:spcPts val="0"/>
              </a:spcAft>
              <a:buNone/>
            </a:pPr>
            <a:fld id="{00000000-1234-1234-1234-123412341234}" type="slidenum">
              <a:rPr lang="es-ES"/>
              <a:t>‹#›</a:t>
            </a:fld>
            <a:endParaRPr/>
          </a:p>
        </p:txBody>
      </p:sp>
      <p:cxnSp>
        <p:nvCxnSpPr>
          <p:cNvPr id="100" name="Google Shape;100;p42" title="Rule Line"/>
          <p:cNvCxnSpPr/>
          <p:nvPr/>
        </p:nvCxnSpPr>
        <p:spPr>
          <a:xfrm>
            <a:off x="9111582" y="571502"/>
            <a:ext cx="0" cy="5275467"/>
          </a:xfrm>
          <a:prstGeom prst="straightConnector1">
            <a:avLst/>
          </a:prstGeom>
          <a:noFill/>
          <a:ln cap="flat" cmpd="sng" w="38100">
            <a:solidFill>
              <a:srgbClr val="595959"/>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3"/>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3"/>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C2818"/>
              </a:buClr>
              <a:buSzPts val="1800"/>
              <a:buChar char="–"/>
              <a:defRPr/>
            </a:lvl6pPr>
            <a:lvl7pPr indent="-342900" lvl="6" marL="3200400" algn="l">
              <a:lnSpc>
                <a:spcPct val="111000"/>
              </a:lnSpc>
              <a:spcBef>
                <a:spcPts val="930"/>
              </a:spcBef>
              <a:spcAft>
                <a:spcPts val="0"/>
              </a:spcAft>
              <a:buClr>
                <a:srgbClr val="BC2818"/>
              </a:buClr>
              <a:buSzPts val="1800"/>
              <a:buChar char="–"/>
              <a:defRPr/>
            </a:lvl7pPr>
            <a:lvl8pPr indent="-342900" lvl="7" marL="3657600" algn="l">
              <a:lnSpc>
                <a:spcPct val="111000"/>
              </a:lnSpc>
              <a:spcBef>
                <a:spcPts val="930"/>
              </a:spcBef>
              <a:spcAft>
                <a:spcPts val="0"/>
              </a:spcAft>
              <a:buClr>
                <a:srgbClr val="BC2818"/>
              </a:buClr>
              <a:buSzPts val="1800"/>
              <a:buChar char="–"/>
              <a:defRPr/>
            </a:lvl8pPr>
            <a:lvl9pPr indent="-342900" lvl="8" marL="4114800" algn="l">
              <a:lnSpc>
                <a:spcPct val="111000"/>
              </a:lnSpc>
              <a:spcBef>
                <a:spcPts val="930"/>
              </a:spcBef>
              <a:spcAft>
                <a:spcPts val="0"/>
              </a:spcAft>
              <a:buClr>
                <a:srgbClr val="BC2818"/>
              </a:buClr>
              <a:buSzPts val="1800"/>
              <a:buChar char="–"/>
              <a:defRPr/>
            </a:lvl9pPr>
          </a:lstStyle>
          <a:p/>
        </p:txBody>
      </p:sp>
      <p:sp>
        <p:nvSpPr>
          <p:cNvPr id="25" name="Google Shape;25;p33"/>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3"/>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8" name="Shape 28"/>
        <p:cNvGrpSpPr/>
        <p:nvPr/>
      </p:nvGrpSpPr>
      <p:grpSpPr>
        <a:xfrm>
          <a:off x="0" y="0"/>
          <a:ext cx="0" cy="0"/>
          <a:chOff x="0" y="0"/>
          <a:chExt cx="0" cy="0"/>
        </a:xfrm>
      </p:grpSpPr>
      <p:grpSp>
        <p:nvGrpSpPr>
          <p:cNvPr id="29" name="Google Shape;29;p34"/>
          <p:cNvGrpSpPr/>
          <p:nvPr/>
        </p:nvGrpSpPr>
        <p:grpSpPr>
          <a:xfrm>
            <a:off x="3124577" y="0"/>
            <a:ext cx="4389519" cy="2916937"/>
            <a:chOff x="3124577" y="0"/>
            <a:chExt cx="4389519" cy="2916937"/>
          </a:xfrm>
        </p:grpSpPr>
        <p:sp>
          <p:nvSpPr>
            <p:cNvPr id="30" name="Google Shape;30;p34"/>
            <p:cNvSpPr/>
            <p:nvPr/>
          </p:nvSpPr>
          <p:spPr>
            <a:xfrm>
              <a:off x="3320637" y="0"/>
              <a:ext cx="4013331" cy="2742133"/>
            </a:xfrm>
            <a:custGeom>
              <a:rect b="b" l="l" r="r" t="t"/>
              <a:pathLst>
                <a:path extrusionOk="0" h="2742133" w="4013331">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31" name="Google Shape;31;p34"/>
            <p:cNvSpPr/>
            <p:nvPr/>
          </p:nvSpPr>
          <p:spPr>
            <a:xfrm>
              <a:off x="3566319" y="0"/>
              <a:ext cx="3401415" cy="2440484"/>
            </a:xfrm>
            <a:custGeom>
              <a:rect b="b" l="l" r="r" t="t"/>
              <a:pathLst>
                <a:path extrusionOk="0" h="2440484" w="3401415">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cap="flat" cmpd="sng" w="15875">
              <a:solidFill>
                <a:srgbClr val="DCD6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32" name="Google Shape;32;p34"/>
            <p:cNvSpPr/>
            <p:nvPr/>
          </p:nvSpPr>
          <p:spPr>
            <a:xfrm>
              <a:off x="3232490" y="0"/>
              <a:ext cx="4164597" cy="2817185"/>
            </a:xfrm>
            <a:custGeom>
              <a:rect b="b" l="l" r="r" t="t"/>
              <a:pathLst>
                <a:path extrusionOk="0" h="2806419" w="4130517">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33" name="Google Shape;33;p34"/>
            <p:cNvSpPr/>
            <p:nvPr/>
          </p:nvSpPr>
          <p:spPr>
            <a:xfrm>
              <a:off x="3124577" y="0"/>
              <a:ext cx="4389519" cy="2916937"/>
            </a:xfrm>
            <a:custGeom>
              <a:rect b="b" l="l" r="r" t="t"/>
              <a:pathLst>
                <a:path extrusionOk="0" h="2916937" w="4389519">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grpSp>
      <p:grpSp>
        <p:nvGrpSpPr>
          <p:cNvPr id="34" name="Google Shape;34;p34"/>
          <p:cNvGrpSpPr/>
          <p:nvPr/>
        </p:nvGrpSpPr>
        <p:grpSpPr>
          <a:xfrm>
            <a:off x="8122942" y="0"/>
            <a:ext cx="4069058" cy="3547008"/>
            <a:chOff x="8122942" y="0"/>
            <a:chExt cx="4069058" cy="3547008"/>
          </a:xfrm>
        </p:grpSpPr>
        <p:sp>
          <p:nvSpPr>
            <p:cNvPr id="35" name="Google Shape;35;p34"/>
            <p:cNvSpPr/>
            <p:nvPr/>
          </p:nvSpPr>
          <p:spPr>
            <a:xfrm>
              <a:off x="8122942" y="0"/>
              <a:ext cx="4069058" cy="3547008"/>
            </a:xfrm>
            <a:custGeom>
              <a:rect b="b" l="l" r="r" t="t"/>
              <a:pathLst>
                <a:path extrusionOk="0" h="3547008" w="406905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36" name="Google Shape;36;p34"/>
            <p:cNvSpPr/>
            <p:nvPr/>
          </p:nvSpPr>
          <p:spPr>
            <a:xfrm flipH="1">
              <a:off x="8319994" y="0"/>
              <a:ext cx="3872006" cy="3321595"/>
            </a:xfrm>
            <a:custGeom>
              <a:rect b="b" l="l" r="r" t="t"/>
              <a:pathLst>
                <a:path extrusionOk="0" h="3321595" w="3872006">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37" name="Google Shape;37;p34"/>
            <p:cNvSpPr/>
            <p:nvPr/>
          </p:nvSpPr>
          <p:spPr>
            <a:xfrm flipH="1">
              <a:off x="8729240" y="9274"/>
              <a:ext cx="3462454" cy="3010961"/>
            </a:xfrm>
            <a:custGeom>
              <a:rect b="b" l="l" r="r" t="t"/>
              <a:pathLst>
                <a:path extrusionOk="0" h="3010961" w="3462454">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cap="flat" cmpd="sng" w="15875">
              <a:solidFill>
                <a:srgbClr val="DCD6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38" name="Google Shape;38;p34"/>
            <p:cNvSpPr/>
            <p:nvPr/>
          </p:nvSpPr>
          <p:spPr>
            <a:xfrm flipH="1">
              <a:off x="8243247" y="9274"/>
              <a:ext cx="3948447" cy="3411460"/>
            </a:xfrm>
            <a:custGeom>
              <a:rect b="b" l="l" r="r" t="t"/>
              <a:pathLst>
                <a:path extrusionOk="0" h="3411460" w="3904481">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grpSp>
      <p:grpSp>
        <p:nvGrpSpPr>
          <p:cNvPr id="39" name="Google Shape;39;p34"/>
          <p:cNvGrpSpPr/>
          <p:nvPr/>
        </p:nvGrpSpPr>
        <p:grpSpPr>
          <a:xfrm>
            <a:off x="-1" y="1355238"/>
            <a:ext cx="4381339" cy="5510713"/>
            <a:chOff x="0" y="1347287"/>
            <a:chExt cx="4259808" cy="5510713"/>
          </a:xfrm>
        </p:grpSpPr>
        <p:sp>
          <p:nvSpPr>
            <p:cNvPr id="40" name="Google Shape;40;p34"/>
            <p:cNvSpPr/>
            <p:nvPr/>
          </p:nvSpPr>
          <p:spPr>
            <a:xfrm>
              <a:off x="0" y="1676545"/>
              <a:ext cx="4174269" cy="5181455"/>
            </a:xfrm>
            <a:custGeom>
              <a:rect b="b" l="l" r="r" t="t"/>
              <a:pathLst>
                <a:path extrusionOk="0" h="5181455" w="4174269">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41" name="Google Shape;41;p34"/>
            <p:cNvSpPr/>
            <p:nvPr/>
          </p:nvSpPr>
          <p:spPr>
            <a:xfrm>
              <a:off x="0" y="1347287"/>
              <a:ext cx="4259808" cy="5510713"/>
            </a:xfrm>
            <a:custGeom>
              <a:rect b="b" l="l" r="r" t="t"/>
              <a:pathLst>
                <a:path extrusionOk="0" h="5510713" w="4259808">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42" name="Google Shape;42;p34"/>
            <p:cNvSpPr/>
            <p:nvPr/>
          </p:nvSpPr>
          <p:spPr>
            <a:xfrm>
              <a:off x="0" y="1592806"/>
              <a:ext cx="4029221" cy="5265194"/>
            </a:xfrm>
            <a:custGeom>
              <a:rect b="b" l="l" r="r" t="t"/>
              <a:pathLst>
                <a:path extrusionOk="0" h="5265194" w="4029221">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cap="flat" cmpd="sng" w="19050">
              <a:solidFill>
                <a:srgbClr val="DCD6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43" name="Google Shape;43;p34"/>
            <p:cNvSpPr/>
            <p:nvPr/>
          </p:nvSpPr>
          <p:spPr>
            <a:xfrm>
              <a:off x="0" y="2147333"/>
              <a:ext cx="3702048" cy="4710667"/>
            </a:xfrm>
            <a:custGeom>
              <a:rect b="b" l="l" r="r" t="t"/>
              <a:pathLst>
                <a:path extrusionOk="0" h="4710667" w="3702048">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cap="flat" cmpd="sng" w="15875">
              <a:solidFill>
                <a:srgbClr val="DCD6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grpSp>
      <p:sp>
        <p:nvSpPr>
          <p:cNvPr id="44" name="Google Shape;44;p34"/>
          <p:cNvSpPr txBox="1"/>
          <p:nvPr>
            <p:ph type="title"/>
          </p:nvPr>
        </p:nvSpPr>
        <p:spPr>
          <a:xfrm>
            <a:off x="4654296" y="3420734"/>
            <a:ext cx="6665976" cy="2129674"/>
          </a:xfrm>
          <a:prstGeom prst="rect">
            <a:avLst/>
          </a:prstGeom>
          <a:noFill/>
          <a:ln>
            <a:noFill/>
          </a:ln>
        </p:spPr>
        <p:txBody>
          <a:bodyPr anchorCtr="0" anchor="b" bIns="91425" lIns="109725" spcFirstLastPara="1" rIns="109725" wrap="square" tIns="109725">
            <a:noAutofit/>
          </a:bodyPr>
          <a:lstStyle>
            <a:lvl1pPr lvl="0" algn="l">
              <a:lnSpc>
                <a:spcPct val="110000"/>
              </a:lnSpc>
              <a:spcBef>
                <a:spcPts val="0"/>
              </a:spcBef>
              <a:spcAft>
                <a:spcPts val="0"/>
              </a:spcAft>
              <a:buClr>
                <a:srgbClr val="3F3F3F"/>
              </a:buClr>
              <a:buSzPts val="4800"/>
              <a:buFont typeface="Meiryo"/>
              <a:buNone/>
              <a:defRPr sz="4800" cap="none">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4"/>
          <p:cNvSpPr txBox="1"/>
          <p:nvPr>
            <p:ph idx="11" type="ftr"/>
          </p:nvPr>
        </p:nvSpPr>
        <p:spPr>
          <a:xfrm>
            <a:off x="4654296" y="6170490"/>
            <a:ext cx="5713314"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4"/>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
        <p:nvSpPr>
          <p:cNvPr id="47" name="Google Shape;47;p34"/>
          <p:cNvSpPr txBox="1"/>
          <p:nvPr>
            <p:ph idx="1" type="body"/>
          </p:nvPr>
        </p:nvSpPr>
        <p:spPr>
          <a:xfrm>
            <a:off x="4654295" y="5550408"/>
            <a:ext cx="6665975" cy="512064"/>
          </a:xfrm>
          <a:prstGeom prst="rect">
            <a:avLst/>
          </a:prstGeom>
          <a:noFill/>
          <a:ln>
            <a:noFill/>
          </a:ln>
        </p:spPr>
        <p:txBody>
          <a:bodyPr anchorCtr="0" anchor="t" bIns="91425" lIns="109725" spcFirstLastPara="1" rIns="109725" wrap="square" tIns="109725">
            <a:normAutofit/>
          </a:bodyPr>
          <a:lstStyle>
            <a:lvl1pPr indent="-228600" lvl="0" marL="457200" algn="l">
              <a:lnSpc>
                <a:spcPct val="130000"/>
              </a:lnSpc>
              <a:spcBef>
                <a:spcPts val="0"/>
              </a:spcBef>
              <a:spcAft>
                <a:spcPts val="0"/>
              </a:spcAft>
              <a:buClr>
                <a:srgbClr val="3F3F3F"/>
              </a:buClr>
              <a:buSzPts val="2000"/>
              <a:buNone/>
              <a:defRPr sz="2000">
                <a:solidFill>
                  <a:srgbClr val="3F3F3F"/>
                </a:solidFill>
              </a:defRPr>
            </a:lvl1pPr>
            <a:lvl2pPr indent="-228600" lvl="1" marL="914400" algn="l">
              <a:lnSpc>
                <a:spcPct val="140000"/>
              </a:lnSpc>
              <a:spcBef>
                <a:spcPts val="930"/>
              </a:spcBef>
              <a:spcAft>
                <a:spcPts val="0"/>
              </a:spcAft>
              <a:buClr>
                <a:srgbClr val="888888"/>
              </a:buClr>
              <a:buSzPts val="2000"/>
              <a:buNone/>
              <a:defRPr sz="2000">
                <a:solidFill>
                  <a:srgbClr val="888888"/>
                </a:solidFill>
              </a:defRPr>
            </a:lvl2pPr>
            <a:lvl3pPr indent="-228600" lvl="2" marL="1371600" algn="l">
              <a:lnSpc>
                <a:spcPct val="140000"/>
              </a:lnSpc>
              <a:spcBef>
                <a:spcPts val="930"/>
              </a:spcBef>
              <a:spcAft>
                <a:spcPts val="0"/>
              </a:spcAft>
              <a:buClr>
                <a:srgbClr val="888888"/>
              </a:buClr>
              <a:buSzPts val="1800"/>
              <a:buNone/>
              <a:defRPr sz="1800">
                <a:solidFill>
                  <a:srgbClr val="888888"/>
                </a:solidFill>
              </a:defRPr>
            </a:lvl3pPr>
            <a:lvl4pPr indent="-228600" lvl="3" marL="1828800" algn="l">
              <a:lnSpc>
                <a:spcPct val="140000"/>
              </a:lnSpc>
              <a:spcBef>
                <a:spcPts val="930"/>
              </a:spcBef>
              <a:spcAft>
                <a:spcPts val="0"/>
              </a:spcAft>
              <a:buClr>
                <a:srgbClr val="888888"/>
              </a:buClr>
              <a:buSzPts val="1600"/>
              <a:buNone/>
              <a:defRPr sz="1600">
                <a:solidFill>
                  <a:srgbClr val="888888"/>
                </a:solidFill>
              </a:defRPr>
            </a:lvl4pPr>
            <a:lvl5pPr indent="-228600" lvl="4" marL="2286000" algn="l">
              <a:lnSpc>
                <a:spcPct val="140000"/>
              </a:lnSpc>
              <a:spcBef>
                <a:spcPts val="930"/>
              </a:spcBef>
              <a:spcAft>
                <a:spcPts val="0"/>
              </a:spcAft>
              <a:buClr>
                <a:srgbClr val="888888"/>
              </a:buClr>
              <a:buSzPts val="1600"/>
              <a:buNone/>
              <a:defRPr sz="1600">
                <a:solidFill>
                  <a:srgbClr val="888888"/>
                </a:solidFill>
              </a:defRPr>
            </a:lvl5pPr>
            <a:lvl6pPr indent="-228600" lvl="5" marL="2743200" algn="l">
              <a:lnSpc>
                <a:spcPct val="111000"/>
              </a:lnSpc>
              <a:spcBef>
                <a:spcPts val="930"/>
              </a:spcBef>
              <a:spcAft>
                <a:spcPts val="0"/>
              </a:spcAft>
              <a:buClr>
                <a:srgbClr val="888888"/>
              </a:buClr>
              <a:buSzPts val="1600"/>
              <a:buNone/>
              <a:defRPr sz="1600">
                <a:solidFill>
                  <a:srgbClr val="888888"/>
                </a:solidFill>
              </a:defRPr>
            </a:lvl6pPr>
            <a:lvl7pPr indent="-228600" lvl="6" marL="3200400" algn="l">
              <a:lnSpc>
                <a:spcPct val="111000"/>
              </a:lnSpc>
              <a:spcBef>
                <a:spcPts val="930"/>
              </a:spcBef>
              <a:spcAft>
                <a:spcPts val="0"/>
              </a:spcAft>
              <a:buClr>
                <a:srgbClr val="888888"/>
              </a:buClr>
              <a:buSzPts val="1600"/>
              <a:buNone/>
              <a:defRPr sz="1600">
                <a:solidFill>
                  <a:srgbClr val="888888"/>
                </a:solidFill>
              </a:defRPr>
            </a:lvl7pPr>
            <a:lvl8pPr indent="-228600" lvl="7" marL="3657600" algn="l">
              <a:lnSpc>
                <a:spcPct val="111000"/>
              </a:lnSpc>
              <a:spcBef>
                <a:spcPts val="930"/>
              </a:spcBef>
              <a:spcAft>
                <a:spcPts val="0"/>
              </a:spcAft>
              <a:buClr>
                <a:srgbClr val="888888"/>
              </a:buClr>
              <a:buSzPts val="1600"/>
              <a:buNone/>
              <a:defRPr sz="1600">
                <a:solidFill>
                  <a:srgbClr val="888888"/>
                </a:solidFill>
              </a:defRPr>
            </a:lvl8pPr>
            <a:lvl9pPr indent="-228600" lvl="8" marL="4114800" algn="l">
              <a:lnSpc>
                <a:spcPct val="111000"/>
              </a:lnSpc>
              <a:spcBef>
                <a:spcPts val="930"/>
              </a:spcBef>
              <a:spcAft>
                <a:spcPts val="0"/>
              </a:spcAft>
              <a:buClr>
                <a:srgbClr val="888888"/>
              </a:buClr>
              <a:buSzPts val="1600"/>
              <a:buNone/>
              <a:defRPr sz="1600">
                <a:solidFill>
                  <a:srgbClr val="888888"/>
                </a:solidFill>
              </a:defRPr>
            </a:lvl9pPr>
          </a:lstStyle>
          <a:p/>
        </p:txBody>
      </p:sp>
      <p:sp>
        <p:nvSpPr>
          <p:cNvPr id="48" name="Google Shape;48;p34"/>
          <p:cNvSpPr txBox="1"/>
          <p:nvPr>
            <p:ph idx="10" type="dt"/>
          </p:nvPr>
        </p:nvSpPr>
        <p:spPr>
          <a:xfrm>
            <a:off x="640080" y="6170491"/>
            <a:ext cx="2840083"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35"/>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5"/>
          <p:cNvSpPr txBox="1"/>
          <p:nvPr>
            <p:ph idx="1" type="body"/>
          </p:nvPr>
        </p:nvSpPr>
        <p:spPr>
          <a:xfrm>
            <a:off x="1920240" y="2438399"/>
            <a:ext cx="4160520" cy="3657601"/>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C2818"/>
              </a:buClr>
              <a:buSzPts val="1800"/>
              <a:buChar char="–"/>
              <a:defRPr/>
            </a:lvl6pPr>
            <a:lvl7pPr indent="-342900" lvl="6" marL="3200400" algn="l">
              <a:lnSpc>
                <a:spcPct val="111000"/>
              </a:lnSpc>
              <a:spcBef>
                <a:spcPts val="930"/>
              </a:spcBef>
              <a:spcAft>
                <a:spcPts val="0"/>
              </a:spcAft>
              <a:buClr>
                <a:srgbClr val="BC2818"/>
              </a:buClr>
              <a:buSzPts val="1800"/>
              <a:buChar char="–"/>
              <a:defRPr/>
            </a:lvl7pPr>
            <a:lvl8pPr indent="-342900" lvl="7" marL="3657600" algn="l">
              <a:lnSpc>
                <a:spcPct val="111000"/>
              </a:lnSpc>
              <a:spcBef>
                <a:spcPts val="930"/>
              </a:spcBef>
              <a:spcAft>
                <a:spcPts val="0"/>
              </a:spcAft>
              <a:buClr>
                <a:srgbClr val="BC2818"/>
              </a:buClr>
              <a:buSzPts val="1800"/>
              <a:buChar char="–"/>
              <a:defRPr/>
            </a:lvl8pPr>
            <a:lvl9pPr indent="-342900" lvl="8" marL="4114800" algn="l">
              <a:lnSpc>
                <a:spcPct val="111000"/>
              </a:lnSpc>
              <a:spcBef>
                <a:spcPts val="930"/>
              </a:spcBef>
              <a:spcAft>
                <a:spcPts val="0"/>
              </a:spcAft>
              <a:buClr>
                <a:srgbClr val="BC2818"/>
              </a:buClr>
              <a:buSzPts val="1800"/>
              <a:buChar char="–"/>
              <a:defRPr/>
            </a:lvl9pPr>
          </a:lstStyle>
          <a:p/>
        </p:txBody>
      </p:sp>
      <p:sp>
        <p:nvSpPr>
          <p:cNvPr id="52" name="Google Shape;52;p35"/>
          <p:cNvSpPr txBox="1"/>
          <p:nvPr>
            <p:ph idx="2" type="body"/>
          </p:nvPr>
        </p:nvSpPr>
        <p:spPr>
          <a:xfrm>
            <a:off x="6530290" y="2438399"/>
            <a:ext cx="4160520" cy="3657601"/>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C2818"/>
              </a:buClr>
              <a:buSzPts val="1800"/>
              <a:buChar char="–"/>
              <a:defRPr/>
            </a:lvl6pPr>
            <a:lvl7pPr indent="-342900" lvl="6" marL="3200400" algn="l">
              <a:lnSpc>
                <a:spcPct val="111000"/>
              </a:lnSpc>
              <a:spcBef>
                <a:spcPts val="930"/>
              </a:spcBef>
              <a:spcAft>
                <a:spcPts val="0"/>
              </a:spcAft>
              <a:buClr>
                <a:srgbClr val="BC2818"/>
              </a:buClr>
              <a:buSzPts val="1800"/>
              <a:buChar char="–"/>
              <a:defRPr/>
            </a:lvl7pPr>
            <a:lvl8pPr indent="-342900" lvl="7" marL="3657600" algn="l">
              <a:lnSpc>
                <a:spcPct val="111000"/>
              </a:lnSpc>
              <a:spcBef>
                <a:spcPts val="930"/>
              </a:spcBef>
              <a:spcAft>
                <a:spcPts val="0"/>
              </a:spcAft>
              <a:buClr>
                <a:srgbClr val="BC2818"/>
              </a:buClr>
              <a:buSzPts val="1800"/>
              <a:buChar char="–"/>
              <a:defRPr/>
            </a:lvl8pPr>
            <a:lvl9pPr indent="-342900" lvl="8" marL="4114800" algn="l">
              <a:lnSpc>
                <a:spcPct val="111000"/>
              </a:lnSpc>
              <a:spcBef>
                <a:spcPts val="930"/>
              </a:spcBef>
              <a:spcAft>
                <a:spcPts val="0"/>
              </a:spcAft>
              <a:buClr>
                <a:srgbClr val="BC2818"/>
              </a:buClr>
              <a:buSzPts val="1800"/>
              <a:buChar char="–"/>
              <a:defRPr/>
            </a:lvl9pPr>
          </a:lstStyle>
          <a:p/>
        </p:txBody>
      </p:sp>
      <p:sp>
        <p:nvSpPr>
          <p:cNvPr id="53" name="Google Shape;53;p35"/>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5"/>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6" name="Shape 56"/>
        <p:cNvGrpSpPr/>
        <p:nvPr/>
      </p:nvGrpSpPr>
      <p:grpSpPr>
        <a:xfrm>
          <a:off x="0" y="0"/>
          <a:ext cx="0" cy="0"/>
          <a:chOff x="0" y="0"/>
          <a:chExt cx="0" cy="0"/>
        </a:xfrm>
      </p:grpSpPr>
      <p:sp>
        <p:nvSpPr>
          <p:cNvPr id="57" name="Google Shape;57;p36"/>
          <p:cNvSpPr txBox="1"/>
          <p:nvPr>
            <p:ph idx="1" type="body"/>
          </p:nvPr>
        </p:nvSpPr>
        <p:spPr>
          <a:xfrm>
            <a:off x="1920241" y="2456408"/>
            <a:ext cx="4160520" cy="823912"/>
          </a:xfrm>
          <a:prstGeom prst="rect">
            <a:avLst/>
          </a:prstGeom>
          <a:noFill/>
          <a:ln>
            <a:noFill/>
          </a:ln>
        </p:spPr>
        <p:txBody>
          <a:bodyPr anchorCtr="0" anchor="b" bIns="91425" lIns="109725" spcFirstLastPara="1" rIns="109725" wrap="square" tIns="109725">
            <a:normAutofit/>
          </a:bodyPr>
          <a:lstStyle>
            <a:lvl1pPr indent="-228600" lvl="0" marL="457200" algn="l">
              <a:lnSpc>
                <a:spcPct val="130000"/>
              </a:lnSpc>
              <a:spcBef>
                <a:spcPts val="930"/>
              </a:spcBef>
              <a:spcAft>
                <a:spcPts val="0"/>
              </a:spcAft>
              <a:buClr>
                <a:schemeClr val="accent1"/>
              </a:buClr>
              <a:buSzPts val="1800"/>
              <a:buNone/>
              <a:defRPr b="1" sz="1800" cap="none">
                <a:solidFill>
                  <a:schemeClr val="accent1"/>
                </a:solidFill>
              </a:defRPr>
            </a:lvl1pPr>
            <a:lvl2pPr indent="-228600" lvl="1" marL="914400" algn="l">
              <a:lnSpc>
                <a:spcPct val="140000"/>
              </a:lnSpc>
              <a:spcBef>
                <a:spcPts val="930"/>
              </a:spcBef>
              <a:spcAft>
                <a:spcPts val="0"/>
              </a:spcAft>
              <a:buClr>
                <a:srgbClr val="3F3F3F"/>
              </a:buClr>
              <a:buSzPts val="2000"/>
              <a:buNone/>
              <a:defRPr b="1" sz="2000"/>
            </a:lvl2pPr>
            <a:lvl3pPr indent="-228600" lvl="2" marL="1371600" algn="l">
              <a:lnSpc>
                <a:spcPct val="140000"/>
              </a:lnSpc>
              <a:spcBef>
                <a:spcPts val="930"/>
              </a:spcBef>
              <a:spcAft>
                <a:spcPts val="0"/>
              </a:spcAft>
              <a:buClr>
                <a:srgbClr val="3F3F3F"/>
              </a:buClr>
              <a:buSzPts val="1800"/>
              <a:buNone/>
              <a:defRPr b="1" sz="1800"/>
            </a:lvl3pPr>
            <a:lvl4pPr indent="-228600" lvl="3" marL="1828800" algn="l">
              <a:lnSpc>
                <a:spcPct val="140000"/>
              </a:lnSpc>
              <a:spcBef>
                <a:spcPts val="930"/>
              </a:spcBef>
              <a:spcAft>
                <a:spcPts val="0"/>
              </a:spcAft>
              <a:buClr>
                <a:srgbClr val="3F3F3F"/>
              </a:buClr>
              <a:buSzPts val="1600"/>
              <a:buNone/>
              <a:defRPr b="1" sz="1600"/>
            </a:lvl4pPr>
            <a:lvl5pPr indent="-228600" lvl="4" marL="2286000" algn="l">
              <a:lnSpc>
                <a:spcPct val="140000"/>
              </a:lnSpc>
              <a:spcBef>
                <a:spcPts val="930"/>
              </a:spcBef>
              <a:spcAft>
                <a:spcPts val="0"/>
              </a:spcAft>
              <a:buClr>
                <a:srgbClr val="3F3F3F"/>
              </a:buClr>
              <a:buSzPts val="1600"/>
              <a:buNone/>
              <a:defRPr b="1" sz="1600"/>
            </a:lvl5pPr>
            <a:lvl6pPr indent="-228600" lvl="5" marL="2743200" algn="l">
              <a:lnSpc>
                <a:spcPct val="111000"/>
              </a:lnSpc>
              <a:spcBef>
                <a:spcPts val="930"/>
              </a:spcBef>
              <a:spcAft>
                <a:spcPts val="0"/>
              </a:spcAft>
              <a:buClr>
                <a:srgbClr val="BC2818"/>
              </a:buClr>
              <a:buSzPts val="1600"/>
              <a:buNone/>
              <a:defRPr b="1" sz="1600"/>
            </a:lvl6pPr>
            <a:lvl7pPr indent="-228600" lvl="6" marL="3200400" algn="l">
              <a:lnSpc>
                <a:spcPct val="111000"/>
              </a:lnSpc>
              <a:spcBef>
                <a:spcPts val="930"/>
              </a:spcBef>
              <a:spcAft>
                <a:spcPts val="0"/>
              </a:spcAft>
              <a:buClr>
                <a:srgbClr val="BC2818"/>
              </a:buClr>
              <a:buSzPts val="1600"/>
              <a:buNone/>
              <a:defRPr b="1" sz="1600"/>
            </a:lvl7pPr>
            <a:lvl8pPr indent="-228600" lvl="7" marL="3657600" algn="l">
              <a:lnSpc>
                <a:spcPct val="111000"/>
              </a:lnSpc>
              <a:spcBef>
                <a:spcPts val="930"/>
              </a:spcBef>
              <a:spcAft>
                <a:spcPts val="0"/>
              </a:spcAft>
              <a:buClr>
                <a:srgbClr val="BC2818"/>
              </a:buClr>
              <a:buSzPts val="1600"/>
              <a:buNone/>
              <a:defRPr b="1" sz="1600"/>
            </a:lvl8pPr>
            <a:lvl9pPr indent="-228600" lvl="8" marL="4114800" algn="l">
              <a:lnSpc>
                <a:spcPct val="111000"/>
              </a:lnSpc>
              <a:spcBef>
                <a:spcPts val="930"/>
              </a:spcBef>
              <a:spcAft>
                <a:spcPts val="0"/>
              </a:spcAft>
              <a:buClr>
                <a:srgbClr val="BC2818"/>
              </a:buClr>
              <a:buSzPts val="1600"/>
              <a:buNone/>
              <a:defRPr b="1" sz="1600"/>
            </a:lvl9pPr>
          </a:lstStyle>
          <a:p/>
        </p:txBody>
      </p:sp>
      <p:sp>
        <p:nvSpPr>
          <p:cNvPr id="58" name="Google Shape;58;p36"/>
          <p:cNvSpPr txBox="1"/>
          <p:nvPr>
            <p:ph idx="2" type="body"/>
          </p:nvPr>
        </p:nvSpPr>
        <p:spPr>
          <a:xfrm>
            <a:off x="1920241" y="3316639"/>
            <a:ext cx="4160520" cy="2779361"/>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C2818"/>
              </a:buClr>
              <a:buSzPts val="1800"/>
              <a:buChar char="–"/>
              <a:defRPr/>
            </a:lvl6pPr>
            <a:lvl7pPr indent="-342900" lvl="6" marL="3200400" algn="l">
              <a:lnSpc>
                <a:spcPct val="111000"/>
              </a:lnSpc>
              <a:spcBef>
                <a:spcPts val="930"/>
              </a:spcBef>
              <a:spcAft>
                <a:spcPts val="0"/>
              </a:spcAft>
              <a:buClr>
                <a:srgbClr val="BC2818"/>
              </a:buClr>
              <a:buSzPts val="1800"/>
              <a:buChar char="–"/>
              <a:defRPr/>
            </a:lvl7pPr>
            <a:lvl8pPr indent="-342900" lvl="7" marL="3657600" algn="l">
              <a:lnSpc>
                <a:spcPct val="111000"/>
              </a:lnSpc>
              <a:spcBef>
                <a:spcPts val="930"/>
              </a:spcBef>
              <a:spcAft>
                <a:spcPts val="0"/>
              </a:spcAft>
              <a:buClr>
                <a:srgbClr val="BC2818"/>
              </a:buClr>
              <a:buSzPts val="1800"/>
              <a:buChar char="–"/>
              <a:defRPr/>
            </a:lvl8pPr>
            <a:lvl9pPr indent="-342900" lvl="8" marL="4114800" algn="l">
              <a:lnSpc>
                <a:spcPct val="111000"/>
              </a:lnSpc>
              <a:spcBef>
                <a:spcPts val="930"/>
              </a:spcBef>
              <a:spcAft>
                <a:spcPts val="0"/>
              </a:spcAft>
              <a:buClr>
                <a:srgbClr val="BC2818"/>
              </a:buClr>
              <a:buSzPts val="1800"/>
              <a:buChar char="–"/>
              <a:defRPr/>
            </a:lvl9pPr>
          </a:lstStyle>
          <a:p/>
        </p:txBody>
      </p:sp>
      <p:sp>
        <p:nvSpPr>
          <p:cNvPr id="59" name="Google Shape;59;p36"/>
          <p:cNvSpPr txBox="1"/>
          <p:nvPr>
            <p:ph idx="3" type="body"/>
          </p:nvPr>
        </p:nvSpPr>
        <p:spPr>
          <a:xfrm>
            <a:off x="6530290" y="2456408"/>
            <a:ext cx="4160520" cy="823912"/>
          </a:xfrm>
          <a:prstGeom prst="rect">
            <a:avLst/>
          </a:prstGeom>
          <a:noFill/>
          <a:ln>
            <a:noFill/>
          </a:ln>
        </p:spPr>
        <p:txBody>
          <a:bodyPr anchorCtr="0" anchor="b" bIns="91425" lIns="109725" spcFirstLastPara="1" rIns="109725" wrap="square" tIns="109725">
            <a:normAutofit/>
          </a:bodyPr>
          <a:lstStyle>
            <a:lvl1pPr indent="-228600" lvl="0" marL="457200" algn="l">
              <a:lnSpc>
                <a:spcPct val="99000"/>
              </a:lnSpc>
              <a:spcBef>
                <a:spcPts val="930"/>
              </a:spcBef>
              <a:spcAft>
                <a:spcPts val="0"/>
              </a:spcAft>
              <a:buClr>
                <a:schemeClr val="accent1"/>
              </a:buClr>
              <a:buSzPts val="1800"/>
              <a:buNone/>
              <a:defRPr b="1" sz="1800" cap="none">
                <a:solidFill>
                  <a:schemeClr val="accent1"/>
                </a:solidFill>
                <a:latin typeface="Meiryo"/>
                <a:ea typeface="Meiryo"/>
                <a:cs typeface="Meiryo"/>
                <a:sym typeface="Meiryo"/>
              </a:defRPr>
            </a:lvl1pPr>
            <a:lvl2pPr indent="-228600" lvl="1" marL="914400" algn="l">
              <a:lnSpc>
                <a:spcPct val="140000"/>
              </a:lnSpc>
              <a:spcBef>
                <a:spcPts val="930"/>
              </a:spcBef>
              <a:spcAft>
                <a:spcPts val="0"/>
              </a:spcAft>
              <a:buClr>
                <a:srgbClr val="3F3F3F"/>
              </a:buClr>
              <a:buSzPts val="2000"/>
              <a:buNone/>
              <a:defRPr b="1" sz="2000"/>
            </a:lvl2pPr>
            <a:lvl3pPr indent="-228600" lvl="2" marL="1371600" algn="l">
              <a:lnSpc>
                <a:spcPct val="140000"/>
              </a:lnSpc>
              <a:spcBef>
                <a:spcPts val="930"/>
              </a:spcBef>
              <a:spcAft>
                <a:spcPts val="0"/>
              </a:spcAft>
              <a:buClr>
                <a:srgbClr val="3F3F3F"/>
              </a:buClr>
              <a:buSzPts val="1800"/>
              <a:buNone/>
              <a:defRPr b="1" sz="1800"/>
            </a:lvl3pPr>
            <a:lvl4pPr indent="-228600" lvl="3" marL="1828800" algn="l">
              <a:lnSpc>
                <a:spcPct val="140000"/>
              </a:lnSpc>
              <a:spcBef>
                <a:spcPts val="930"/>
              </a:spcBef>
              <a:spcAft>
                <a:spcPts val="0"/>
              </a:spcAft>
              <a:buClr>
                <a:srgbClr val="3F3F3F"/>
              </a:buClr>
              <a:buSzPts val="1600"/>
              <a:buNone/>
              <a:defRPr b="1" sz="1600"/>
            </a:lvl4pPr>
            <a:lvl5pPr indent="-228600" lvl="4" marL="2286000" algn="l">
              <a:lnSpc>
                <a:spcPct val="140000"/>
              </a:lnSpc>
              <a:spcBef>
                <a:spcPts val="930"/>
              </a:spcBef>
              <a:spcAft>
                <a:spcPts val="0"/>
              </a:spcAft>
              <a:buClr>
                <a:srgbClr val="3F3F3F"/>
              </a:buClr>
              <a:buSzPts val="1600"/>
              <a:buNone/>
              <a:defRPr b="1" sz="1600"/>
            </a:lvl5pPr>
            <a:lvl6pPr indent="-228600" lvl="5" marL="2743200" algn="l">
              <a:lnSpc>
                <a:spcPct val="111000"/>
              </a:lnSpc>
              <a:spcBef>
                <a:spcPts val="930"/>
              </a:spcBef>
              <a:spcAft>
                <a:spcPts val="0"/>
              </a:spcAft>
              <a:buClr>
                <a:srgbClr val="BC2818"/>
              </a:buClr>
              <a:buSzPts val="1600"/>
              <a:buNone/>
              <a:defRPr b="1" sz="1600"/>
            </a:lvl6pPr>
            <a:lvl7pPr indent="-228600" lvl="6" marL="3200400" algn="l">
              <a:lnSpc>
                <a:spcPct val="111000"/>
              </a:lnSpc>
              <a:spcBef>
                <a:spcPts val="930"/>
              </a:spcBef>
              <a:spcAft>
                <a:spcPts val="0"/>
              </a:spcAft>
              <a:buClr>
                <a:srgbClr val="BC2818"/>
              </a:buClr>
              <a:buSzPts val="1600"/>
              <a:buNone/>
              <a:defRPr b="1" sz="1600"/>
            </a:lvl7pPr>
            <a:lvl8pPr indent="-228600" lvl="7" marL="3657600" algn="l">
              <a:lnSpc>
                <a:spcPct val="111000"/>
              </a:lnSpc>
              <a:spcBef>
                <a:spcPts val="930"/>
              </a:spcBef>
              <a:spcAft>
                <a:spcPts val="0"/>
              </a:spcAft>
              <a:buClr>
                <a:srgbClr val="BC2818"/>
              </a:buClr>
              <a:buSzPts val="1600"/>
              <a:buNone/>
              <a:defRPr b="1" sz="1600"/>
            </a:lvl8pPr>
            <a:lvl9pPr indent="-228600" lvl="8" marL="4114800" algn="l">
              <a:lnSpc>
                <a:spcPct val="111000"/>
              </a:lnSpc>
              <a:spcBef>
                <a:spcPts val="930"/>
              </a:spcBef>
              <a:spcAft>
                <a:spcPts val="0"/>
              </a:spcAft>
              <a:buClr>
                <a:srgbClr val="BC2818"/>
              </a:buClr>
              <a:buSzPts val="1600"/>
              <a:buNone/>
              <a:defRPr b="1" sz="1600"/>
            </a:lvl9pPr>
          </a:lstStyle>
          <a:p/>
        </p:txBody>
      </p:sp>
      <p:sp>
        <p:nvSpPr>
          <p:cNvPr id="60" name="Google Shape;60;p36"/>
          <p:cNvSpPr txBox="1"/>
          <p:nvPr>
            <p:ph idx="4" type="body"/>
          </p:nvPr>
        </p:nvSpPr>
        <p:spPr>
          <a:xfrm>
            <a:off x="6530290" y="3316639"/>
            <a:ext cx="4160520" cy="2779361"/>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C2818"/>
              </a:buClr>
              <a:buSzPts val="1800"/>
              <a:buChar char="–"/>
              <a:defRPr/>
            </a:lvl6pPr>
            <a:lvl7pPr indent="-342900" lvl="6" marL="3200400" algn="l">
              <a:lnSpc>
                <a:spcPct val="111000"/>
              </a:lnSpc>
              <a:spcBef>
                <a:spcPts val="930"/>
              </a:spcBef>
              <a:spcAft>
                <a:spcPts val="0"/>
              </a:spcAft>
              <a:buClr>
                <a:srgbClr val="BC2818"/>
              </a:buClr>
              <a:buSzPts val="1800"/>
              <a:buChar char="–"/>
              <a:defRPr/>
            </a:lvl7pPr>
            <a:lvl8pPr indent="-342900" lvl="7" marL="3657600" algn="l">
              <a:lnSpc>
                <a:spcPct val="111000"/>
              </a:lnSpc>
              <a:spcBef>
                <a:spcPts val="930"/>
              </a:spcBef>
              <a:spcAft>
                <a:spcPts val="0"/>
              </a:spcAft>
              <a:buClr>
                <a:srgbClr val="BC2818"/>
              </a:buClr>
              <a:buSzPts val="1800"/>
              <a:buChar char="–"/>
              <a:defRPr/>
            </a:lvl8pPr>
            <a:lvl9pPr indent="-342900" lvl="8" marL="4114800" algn="l">
              <a:lnSpc>
                <a:spcPct val="111000"/>
              </a:lnSpc>
              <a:spcBef>
                <a:spcPts val="930"/>
              </a:spcBef>
              <a:spcAft>
                <a:spcPts val="0"/>
              </a:spcAft>
              <a:buClr>
                <a:srgbClr val="BC2818"/>
              </a:buClr>
              <a:buSzPts val="1800"/>
              <a:buChar char="–"/>
              <a:defRPr/>
            </a:lvl9pPr>
          </a:lstStyle>
          <a:p/>
        </p:txBody>
      </p:sp>
      <p:sp>
        <p:nvSpPr>
          <p:cNvPr id="61" name="Google Shape;61;p36"/>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
        <p:nvSpPr>
          <p:cNvPr id="64" name="Google Shape;64;p36"/>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37"/>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7"/>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7"/>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7"/>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solidFill>
          <a:schemeClr val="lt2"/>
        </a:solidFill>
      </p:bgPr>
    </p:bg>
    <p:spTree>
      <p:nvGrpSpPr>
        <p:cNvPr id="70" name="Shape 70"/>
        <p:cNvGrpSpPr/>
        <p:nvPr/>
      </p:nvGrpSpPr>
      <p:grpSpPr>
        <a:xfrm>
          <a:off x="0" y="0"/>
          <a:ext cx="0" cy="0"/>
          <a:chOff x="0" y="0"/>
          <a:chExt cx="0" cy="0"/>
        </a:xfrm>
      </p:grpSpPr>
      <p:sp>
        <p:nvSpPr>
          <p:cNvPr id="71" name="Google Shape;71;p38"/>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4" name="Shape 74"/>
        <p:cNvGrpSpPr/>
        <p:nvPr/>
      </p:nvGrpSpPr>
      <p:grpSpPr>
        <a:xfrm>
          <a:off x="0" y="0"/>
          <a:ext cx="0" cy="0"/>
          <a:chOff x="0" y="0"/>
          <a:chExt cx="0" cy="0"/>
        </a:xfrm>
      </p:grpSpPr>
      <p:sp>
        <p:nvSpPr>
          <p:cNvPr id="75" name="Google Shape;75;p39"/>
          <p:cNvSpPr txBox="1"/>
          <p:nvPr>
            <p:ph type="title"/>
          </p:nvPr>
        </p:nvSpPr>
        <p:spPr>
          <a:xfrm>
            <a:off x="8476488" y="640080"/>
            <a:ext cx="3227715" cy="2551751"/>
          </a:xfrm>
          <a:prstGeom prst="rect">
            <a:avLst/>
          </a:prstGeom>
          <a:noFill/>
          <a:ln>
            <a:noFill/>
          </a:ln>
        </p:spPr>
        <p:txBody>
          <a:bodyPr anchorCtr="0" anchor="b" bIns="91425" lIns="109725" spcFirstLastPara="1" rIns="109725" wrap="square" tIns="109725">
            <a:normAutofit/>
          </a:bodyPr>
          <a:lstStyle>
            <a:lvl1pPr lvl="0" algn="l">
              <a:lnSpc>
                <a:spcPct val="104000"/>
              </a:lnSpc>
              <a:spcBef>
                <a:spcPts val="0"/>
              </a:spcBef>
              <a:spcAft>
                <a:spcPts val="0"/>
              </a:spcAft>
              <a:buClr>
                <a:srgbClr val="3F3F3F"/>
              </a:buClr>
              <a:buSzPts val="3400"/>
              <a:buFont typeface="Meiryo"/>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9"/>
          <p:cNvSpPr txBox="1"/>
          <p:nvPr>
            <p:ph idx="1" type="body"/>
          </p:nvPr>
        </p:nvSpPr>
        <p:spPr>
          <a:xfrm>
            <a:off x="1280160" y="640080"/>
            <a:ext cx="6949440" cy="5455919"/>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2000"/>
              <a:buNone/>
              <a:defRPr sz="2000"/>
            </a:lvl1pPr>
            <a:lvl2pPr indent="-228600" lvl="1" marL="914400" algn="l">
              <a:lnSpc>
                <a:spcPct val="140000"/>
              </a:lnSpc>
              <a:spcBef>
                <a:spcPts val="930"/>
              </a:spcBef>
              <a:spcAft>
                <a:spcPts val="0"/>
              </a:spcAft>
              <a:buClr>
                <a:srgbClr val="3F3F3F"/>
              </a:buClr>
              <a:buSzPts val="1800"/>
              <a:buNone/>
              <a:defRPr sz="1800"/>
            </a:lvl2pPr>
            <a:lvl3pPr indent="-330200" lvl="2" marL="1371600" algn="l">
              <a:lnSpc>
                <a:spcPct val="140000"/>
              </a:lnSpc>
              <a:spcBef>
                <a:spcPts val="930"/>
              </a:spcBef>
              <a:spcAft>
                <a:spcPts val="0"/>
              </a:spcAft>
              <a:buClr>
                <a:srgbClr val="3F3F3F"/>
              </a:buClr>
              <a:buSzPts val="1600"/>
              <a:buChar char="–"/>
              <a:defRPr sz="1600"/>
            </a:lvl3pPr>
            <a:lvl4pPr indent="-317500" lvl="3" marL="1828800" algn="l">
              <a:lnSpc>
                <a:spcPct val="140000"/>
              </a:lnSpc>
              <a:spcBef>
                <a:spcPts val="930"/>
              </a:spcBef>
              <a:spcAft>
                <a:spcPts val="0"/>
              </a:spcAft>
              <a:buClr>
                <a:srgbClr val="3F3F3F"/>
              </a:buClr>
              <a:buSzPts val="1400"/>
              <a:buChar char="–"/>
              <a:defRPr sz="1400"/>
            </a:lvl4pPr>
            <a:lvl5pPr indent="-317500" lvl="4" marL="2286000" algn="l">
              <a:lnSpc>
                <a:spcPct val="140000"/>
              </a:lnSpc>
              <a:spcBef>
                <a:spcPts val="930"/>
              </a:spcBef>
              <a:spcAft>
                <a:spcPts val="0"/>
              </a:spcAft>
              <a:buClr>
                <a:srgbClr val="3F3F3F"/>
              </a:buClr>
              <a:buSzPts val="1400"/>
              <a:buChar char="–"/>
              <a:defRPr sz="1400"/>
            </a:lvl5pPr>
            <a:lvl6pPr indent="-317500" lvl="5" marL="2743200" algn="l">
              <a:lnSpc>
                <a:spcPct val="111000"/>
              </a:lnSpc>
              <a:spcBef>
                <a:spcPts val="930"/>
              </a:spcBef>
              <a:spcAft>
                <a:spcPts val="0"/>
              </a:spcAft>
              <a:buClr>
                <a:srgbClr val="BC2818"/>
              </a:buClr>
              <a:buSzPts val="1400"/>
              <a:buChar char="–"/>
              <a:defRPr sz="1400"/>
            </a:lvl6pPr>
            <a:lvl7pPr indent="-317500" lvl="6" marL="3200400" algn="l">
              <a:lnSpc>
                <a:spcPct val="111000"/>
              </a:lnSpc>
              <a:spcBef>
                <a:spcPts val="930"/>
              </a:spcBef>
              <a:spcAft>
                <a:spcPts val="0"/>
              </a:spcAft>
              <a:buClr>
                <a:srgbClr val="BC2818"/>
              </a:buClr>
              <a:buSzPts val="1400"/>
              <a:buChar char="–"/>
              <a:defRPr sz="1400"/>
            </a:lvl7pPr>
            <a:lvl8pPr indent="-317500" lvl="7" marL="3657600" algn="l">
              <a:lnSpc>
                <a:spcPct val="111000"/>
              </a:lnSpc>
              <a:spcBef>
                <a:spcPts val="930"/>
              </a:spcBef>
              <a:spcAft>
                <a:spcPts val="0"/>
              </a:spcAft>
              <a:buClr>
                <a:srgbClr val="BC2818"/>
              </a:buClr>
              <a:buSzPts val="1400"/>
              <a:buChar char="–"/>
              <a:defRPr sz="1400"/>
            </a:lvl8pPr>
            <a:lvl9pPr indent="-317500" lvl="8" marL="4114800" algn="l">
              <a:lnSpc>
                <a:spcPct val="111000"/>
              </a:lnSpc>
              <a:spcBef>
                <a:spcPts val="930"/>
              </a:spcBef>
              <a:spcAft>
                <a:spcPts val="0"/>
              </a:spcAft>
              <a:buClr>
                <a:srgbClr val="BC2818"/>
              </a:buClr>
              <a:buSzPts val="1400"/>
              <a:buChar char="–"/>
              <a:defRPr sz="1400"/>
            </a:lvl9pPr>
          </a:lstStyle>
          <a:p/>
        </p:txBody>
      </p:sp>
      <p:sp>
        <p:nvSpPr>
          <p:cNvPr id="77" name="Google Shape;77;p39"/>
          <p:cNvSpPr txBox="1"/>
          <p:nvPr>
            <p:ph idx="2" type="body"/>
          </p:nvPr>
        </p:nvSpPr>
        <p:spPr>
          <a:xfrm>
            <a:off x="8476488" y="3223803"/>
            <a:ext cx="3227715" cy="2872197"/>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1400"/>
              </a:spcBef>
              <a:spcAft>
                <a:spcPts val="0"/>
              </a:spcAft>
              <a:buClr>
                <a:srgbClr val="3F3F3F"/>
              </a:buClr>
              <a:buSzPts val="1600"/>
              <a:buNone/>
              <a:defRPr sz="1600"/>
            </a:lvl1pPr>
            <a:lvl2pPr indent="-228600" lvl="1" marL="914400" algn="l">
              <a:lnSpc>
                <a:spcPct val="140000"/>
              </a:lnSpc>
              <a:spcBef>
                <a:spcPts val="930"/>
              </a:spcBef>
              <a:spcAft>
                <a:spcPts val="0"/>
              </a:spcAft>
              <a:buClr>
                <a:srgbClr val="3F3F3F"/>
              </a:buClr>
              <a:buSzPts val="1400"/>
              <a:buNone/>
              <a:defRPr sz="1400"/>
            </a:lvl2pPr>
            <a:lvl3pPr indent="-228600" lvl="2" marL="1371600" algn="l">
              <a:lnSpc>
                <a:spcPct val="140000"/>
              </a:lnSpc>
              <a:spcBef>
                <a:spcPts val="930"/>
              </a:spcBef>
              <a:spcAft>
                <a:spcPts val="0"/>
              </a:spcAft>
              <a:buClr>
                <a:srgbClr val="3F3F3F"/>
              </a:buClr>
              <a:buSzPts val="1200"/>
              <a:buNone/>
              <a:defRPr sz="1200"/>
            </a:lvl3pPr>
            <a:lvl4pPr indent="-228600" lvl="3" marL="1828800" algn="l">
              <a:lnSpc>
                <a:spcPct val="140000"/>
              </a:lnSpc>
              <a:spcBef>
                <a:spcPts val="930"/>
              </a:spcBef>
              <a:spcAft>
                <a:spcPts val="0"/>
              </a:spcAft>
              <a:buClr>
                <a:srgbClr val="3F3F3F"/>
              </a:buClr>
              <a:buSzPts val="1000"/>
              <a:buNone/>
              <a:defRPr sz="1000"/>
            </a:lvl4pPr>
            <a:lvl5pPr indent="-228600" lvl="4" marL="2286000" algn="l">
              <a:lnSpc>
                <a:spcPct val="140000"/>
              </a:lnSpc>
              <a:spcBef>
                <a:spcPts val="930"/>
              </a:spcBef>
              <a:spcAft>
                <a:spcPts val="0"/>
              </a:spcAft>
              <a:buClr>
                <a:srgbClr val="3F3F3F"/>
              </a:buClr>
              <a:buSzPts val="1000"/>
              <a:buNone/>
              <a:defRPr sz="1000"/>
            </a:lvl5pPr>
            <a:lvl6pPr indent="-228600" lvl="5" marL="2743200" algn="l">
              <a:lnSpc>
                <a:spcPct val="111000"/>
              </a:lnSpc>
              <a:spcBef>
                <a:spcPts val="930"/>
              </a:spcBef>
              <a:spcAft>
                <a:spcPts val="0"/>
              </a:spcAft>
              <a:buClr>
                <a:srgbClr val="BC2818"/>
              </a:buClr>
              <a:buSzPts val="1000"/>
              <a:buNone/>
              <a:defRPr sz="1000"/>
            </a:lvl6pPr>
            <a:lvl7pPr indent="-228600" lvl="6" marL="3200400" algn="l">
              <a:lnSpc>
                <a:spcPct val="111000"/>
              </a:lnSpc>
              <a:spcBef>
                <a:spcPts val="930"/>
              </a:spcBef>
              <a:spcAft>
                <a:spcPts val="0"/>
              </a:spcAft>
              <a:buClr>
                <a:srgbClr val="BC2818"/>
              </a:buClr>
              <a:buSzPts val="1000"/>
              <a:buNone/>
              <a:defRPr sz="1000"/>
            </a:lvl7pPr>
            <a:lvl8pPr indent="-228600" lvl="7" marL="3657600" algn="l">
              <a:lnSpc>
                <a:spcPct val="111000"/>
              </a:lnSpc>
              <a:spcBef>
                <a:spcPts val="930"/>
              </a:spcBef>
              <a:spcAft>
                <a:spcPts val="0"/>
              </a:spcAft>
              <a:buClr>
                <a:srgbClr val="BC2818"/>
              </a:buClr>
              <a:buSzPts val="1000"/>
              <a:buNone/>
              <a:defRPr sz="1000"/>
            </a:lvl8pPr>
            <a:lvl9pPr indent="-228600" lvl="8" marL="4114800" algn="l">
              <a:lnSpc>
                <a:spcPct val="111000"/>
              </a:lnSpc>
              <a:spcBef>
                <a:spcPts val="930"/>
              </a:spcBef>
              <a:spcAft>
                <a:spcPts val="0"/>
              </a:spcAft>
              <a:buClr>
                <a:srgbClr val="BC2818"/>
              </a:buClr>
              <a:buSzPts val="1000"/>
              <a:buNone/>
              <a:defRPr sz="1000"/>
            </a:lvl9pPr>
          </a:lstStyle>
          <a:p/>
        </p:txBody>
      </p:sp>
      <p:sp>
        <p:nvSpPr>
          <p:cNvPr id="78" name="Google Shape;78;p39"/>
          <p:cNvSpPr txBox="1"/>
          <p:nvPr>
            <p:ph idx="10" type="dt"/>
          </p:nvPr>
        </p:nvSpPr>
        <p:spPr>
          <a:xfrm>
            <a:off x="8476488" y="6170491"/>
            <a:ext cx="2214322" cy="457200"/>
          </a:xfrm>
          <a:prstGeom prst="rect">
            <a:avLst/>
          </a:prstGeom>
          <a:noFill/>
          <a:ln>
            <a:noFill/>
          </a:ln>
        </p:spPr>
        <p:txBody>
          <a:bodyPr anchorCtr="0" anchor="ctr"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9"/>
          <p:cNvSpPr txBox="1"/>
          <p:nvPr>
            <p:ph idx="11" type="ftr"/>
          </p:nvPr>
        </p:nvSpPr>
        <p:spPr>
          <a:xfrm>
            <a:off x="1280160" y="6170490"/>
            <a:ext cx="6949440"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9"/>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40"/>
          <p:cNvSpPr/>
          <p:nvPr>
            <p:ph idx="2" type="pic"/>
          </p:nvPr>
        </p:nvSpPr>
        <p:spPr>
          <a:xfrm>
            <a:off x="0" y="0"/>
            <a:ext cx="8102651" cy="6857999"/>
          </a:xfrm>
          <a:prstGeom prst="rect">
            <a:avLst/>
          </a:prstGeom>
          <a:solidFill>
            <a:srgbClr val="DCD6C4"/>
          </a:solidFill>
          <a:ln>
            <a:noFill/>
          </a:ln>
        </p:spPr>
      </p:sp>
      <p:sp>
        <p:nvSpPr>
          <p:cNvPr id="83" name="Google Shape;83;p40"/>
          <p:cNvSpPr txBox="1"/>
          <p:nvPr>
            <p:ph type="title"/>
          </p:nvPr>
        </p:nvSpPr>
        <p:spPr>
          <a:xfrm>
            <a:off x="8476488" y="1503910"/>
            <a:ext cx="3230625" cy="1687924"/>
          </a:xfrm>
          <a:prstGeom prst="rect">
            <a:avLst/>
          </a:prstGeom>
          <a:noFill/>
          <a:ln>
            <a:noFill/>
          </a:ln>
        </p:spPr>
        <p:txBody>
          <a:bodyPr anchorCtr="0" anchor="b" bIns="91425" lIns="109725" spcFirstLastPara="1" rIns="109725" wrap="square" tIns="109725">
            <a:noAutofit/>
          </a:bodyPr>
          <a:lstStyle>
            <a:lvl1pPr lvl="0" algn="l">
              <a:lnSpc>
                <a:spcPct val="104000"/>
              </a:lnSpc>
              <a:spcBef>
                <a:spcPts val="0"/>
              </a:spcBef>
              <a:spcAft>
                <a:spcPts val="0"/>
              </a:spcAft>
              <a:buClr>
                <a:srgbClr val="3F3F3F"/>
              </a:buClr>
              <a:buSzPts val="3400"/>
              <a:buFont typeface="Meiryo"/>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0"/>
          <p:cNvSpPr txBox="1"/>
          <p:nvPr>
            <p:ph idx="1" type="body"/>
          </p:nvPr>
        </p:nvSpPr>
        <p:spPr>
          <a:xfrm>
            <a:off x="8476488" y="3223806"/>
            <a:ext cx="3227832" cy="2872194"/>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1400"/>
              </a:spcBef>
              <a:spcAft>
                <a:spcPts val="0"/>
              </a:spcAft>
              <a:buClr>
                <a:srgbClr val="3F3F3F"/>
              </a:buClr>
              <a:buSzPts val="1600"/>
              <a:buNone/>
              <a:defRPr sz="1600"/>
            </a:lvl1pPr>
            <a:lvl2pPr indent="-228600" lvl="1" marL="914400" algn="l">
              <a:lnSpc>
                <a:spcPct val="140000"/>
              </a:lnSpc>
              <a:spcBef>
                <a:spcPts val="930"/>
              </a:spcBef>
              <a:spcAft>
                <a:spcPts val="0"/>
              </a:spcAft>
              <a:buClr>
                <a:srgbClr val="3F3F3F"/>
              </a:buClr>
              <a:buSzPts val="1400"/>
              <a:buNone/>
              <a:defRPr sz="1400"/>
            </a:lvl2pPr>
            <a:lvl3pPr indent="-228600" lvl="2" marL="1371600" algn="l">
              <a:lnSpc>
                <a:spcPct val="140000"/>
              </a:lnSpc>
              <a:spcBef>
                <a:spcPts val="930"/>
              </a:spcBef>
              <a:spcAft>
                <a:spcPts val="0"/>
              </a:spcAft>
              <a:buClr>
                <a:srgbClr val="3F3F3F"/>
              </a:buClr>
              <a:buSzPts val="1200"/>
              <a:buNone/>
              <a:defRPr sz="1200"/>
            </a:lvl3pPr>
            <a:lvl4pPr indent="-228600" lvl="3" marL="1828800" algn="l">
              <a:lnSpc>
                <a:spcPct val="140000"/>
              </a:lnSpc>
              <a:spcBef>
                <a:spcPts val="930"/>
              </a:spcBef>
              <a:spcAft>
                <a:spcPts val="0"/>
              </a:spcAft>
              <a:buClr>
                <a:srgbClr val="3F3F3F"/>
              </a:buClr>
              <a:buSzPts val="1000"/>
              <a:buNone/>
              <a:defRPr sz="1000"/>
            </a:lvl4pPr>
            <a:lvl5pPr indent="-228600" lvl="4" marL="2286000" algn="l">
              <a:lnSpc>
                <a:spcPct val="140000"/>
              </a:lnSpc>
              <a:spcBef>
                <a:spcPts val="930"/>
              </a:spcBef>
              <a:spcAft>
                <a:spcPts val="0"/>
              </a:spcAft>
              <a:buClr>
                <a:srgbClr val="3F3F3F"/>
              </a:buClr>
              <a:buSzPts val="1000"/>
              <a:buNone/>
              <a:defRPr sz="1000"/>
            </a:lvl5pPr>
            <a:lvl6pPr indent="-228600" lvl="5" marL="2743200" algn="l">
              <a:lnSpc>
                <a:spcPct val="111000"/>
              </a:lnSpc>
              <a:spcBef>
                <a:spcPts val="930"/>
              </a:spcBef>
              <a:spcAft>
                <a:spcPts val="0"/>
              </a:spcAft>
              <a:buClr>
                <a:srgbClr val="BC2818"/>
              </a:buClr>
              <a:buSzPts val="1000"/>
              <a:buNone/>
              <a:defRPr sz="1000"/>
            </a:lvl6pPr>
            <a:lvl7pPr indent="-228600" lvl="6" marL="3200400" algn="l">
              <a:lnSpc>
                <a:spcPct val="111000"/>
              </a:lnSpc>
              <a:spcBef>
                <a:spcPts val="930"/>
              </a:spcBef>
              <a:spcAft>
                <a:spcPts val="0"/>
              </a:spcAft>
              <a:buClr>
                <a:srgbClr val="BC2818"/>
              </a:buClr>
              <a:buSzPts val="1000"/>
              <a:buNone/>
              <a:defRPr sz="1000"/>
            </a:lvl7pPr>
            <a:lvl8pPr indent="-228600" lvl="7" marL="3657600" algn="l">
              <a:lnSpc>
                <a:spcPct val="111000"/>
              </a:lnSpc>
              <a:spcBef>
                <a:spcPts val="930"/>
              </a:spcBef>
              <a:spcAft>
                <a:spcPts val="0"/>
              </a:spcAft>
              <a:buClr>
                <a:srgbClr val="BC2818"/>
              </a:buClr>
              <a:buSzPts val="1000"/>
              <a:buNone/>
              <a:defRPr sz="1000"/>
            </a:lvl8pPr>
            <a:lvl9pPr indent="-228600" lvl="8" marL="4114800" algn="l">
              <a:lnSpc>
                <a:spcPct val="111000"/>
              </a:lnSpc>
              <a:spcBef>
                <a:spcPts val="930"/>
              </a:spcBef>
              <a:spcAft>
                <a:spcPts val="0"/>
              </a:spcAft>
              <a:buClr>
                <a:srgbClr val="BC2818"/>
              </a:buClr>
              <a:buSzPts val="1000"/>
              <a:buNone/>
              <a:defRPr sz="1000"/>
            </a:lvl9pPr>
          </a:lstStyle>
          <a:p/>
        </p:txBody>
      </p:sp>
      <p:sp>
        <p:nvSpPr>
          <p:cNvPr id="85" name="Google Shape;85;p40"/>
          <p:cNvSpPr txBox="1"/>
          <p:nvPr>
            <p:ph idx="10" type="dt"/>
          </p:nvPr>
        </p:nvSpPr>
        <p:spPr>
          <a:xfrm>
            <a:off x="8476488" y="6170491"/>
            <a:ext cx="2214322" cy="457200"/>
          </a:xfrm>
          <a:prstGeom prst="rect">
            <a:avLst/>
          </a:prstGeom>
          <a:noFill/>
          <a:ln>
            <a:noFill/>
          </a:ln>
        </p:spPr>
        <p:txBody>
          <a:bodyPr anchorCtr="0" anchor="ctr" bIns="91425" lIns="109725" spcFirstLastPara="1" rIns="109725" wrap="square" tIns="10972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0"/>
          <p:cNvSpPr txBox="1"/>
          <p:nvPr>
            <p:ph idx="11" type="ftr"/>
          </p:nvPr>
        </p:nvSpPr>
        <p:spPr>
          <a:xfrm>
            <a:off x="1280160" y="6170490"/>
            <a:ext cx="6464410" cy="457200"/>
          </a:xfrm>
          <a:prstGeom prst="rect">
            <a:avLst/>
          </a:prstGeom>
          <a:noFill/>
          <a:ln>
            <a:noFill/>
          </a:ln>
        </p:spPr>
        <p:txBody>
          <a:bodyPr anchorCtr="0" anchor="ctr" bIns="91425" lIns="109725" spcFirstLastPara="1" rIns="109725" wrap="square" tIns="109725">
            <a:noAutofit/>
          </a:bodyPr>
          <a:lstStyle>
            <a:lvl1pPr lvl="0" algn="l">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0"/>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marR="0" rtl="0" algn="l">
              <a:lnSpc>
                <a:spcPct val="130000"/>
              </a:lnSpc>
              <a:spcBef>
                <a:spcPts val="0"/>
              </a:spcBef>
              <a:spcAft>
                <a:spcPts val="0"/>
              </a:spcAft>
              <a:buClr>
                <a:srgbClr val="3F3F3F"/>
              </a:buClr>
              <a:buSzPts val="3200"/>
              <a:buFont typeface="Meiryo"/>
              <a:buNone/>
              <a:defRPr b="1" i="0" sz="3200" u="none" cap="none" strike="noStrike">
                <a:solidFill>
                  <a:srgbClr val="3F3F3F"/>
                </a:solidFill>
                <a:latin typeface="Meiryo"/>
                <a:ea typeface="Meiryo"/>
                <a:cs typeface="Meiryo"/>
                <a:sym typeface="Meiry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1"/>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lvl1pPr indent="-228600" lvl="0" marL="457200" marR="0" rtl="0" algn="l">
              <a:lnSpc>
                <a:spcPct val="140000"/>
              </a:lnSpc>
              <a:spcBef>
                <a:spcPts val="930"/>
              </a:spcBef>
              <a:spcAft>
                <a:spcPts val="0"/>
              </a:spcAft>
              <a:buClr>
                <a:srgbClr val="3F3F3F"/>
              </a:buClr>
              <a:buSzPts val="1800"/>
              <a:buFont typeface="Corbel"/>
              <a:buNone/>
              <a:defRPr b="0" i="0" sz="1800" u="none" cap="none" strike="noStrike">
                <a:solidFill>
                  <a:srgbClr val="3F3F3F"/>
                </a:solidFill>
                <a:latin typeface="Meiryo"/>
                <a:ea typeface="Meiryo"/>
                <a:cs typeface="Meiryo"/>
                <a:sym typeface="Meiryo"/>
              </a:defRPr>
            </a:lvl1pPr>
            <a:lvl2pPr indent="-228600" lvl="1" marL="914400" marR="0" rtl="0" algn="l">
              <a:lnSpc>
                <a:spcPct val="140000"/>
              </a:lnSpc>
              <a:spcBef>
                <a:spcPts val="930"/>
              </a:spcBef>
              <a:spcAft>
                <a:spcPts val="0"/>
              </a:spcAft>
              <a:buClr>
                <a:srgbClr val="3F3F3F"/>
              </a:buClr>
              <a:buSzPts val="1600"/>
              <a:buFont typeface="Corbel"/>
              <a:buNone/>
              <a:defRPr b="0" i="0" sz="1600" u="none" cap="none" strike="noStrike">
                <a:solidFill>
                  <a:srgbClr val="3F3F3F"/>
                </a:solidFill>
                <a:latin typeface="Meiryo"/>
                <a:ea typeface="Meiryo"/>
                <a:cs typeface="Meiryo"/>
                <a:sym typeface="Meiryo"/>
              </a:defRPr>
            </a:lvl2pPr>
            <a:lvl3pPr indent="-317500" lvl="2" marL="1371600" marR="0" rtl="0" algn="l">
              <a:lnSpc>
                <a:spcPct val="140000"/>
              </a:lnSpc>
              <a:spcBef>
                <a:spcPts val="930"/>
              </a:spcBef>
              <a:spcAft>
                <a:spcPts val="0"/>
              </a:spcAft>
              <a:buClr>
                <a:srgbClr val="3F3F3F"/>
              </a:buClr>
              <a:buSzPts val="1400"/>
              <a:buFont typeface="Corbel"/>
              <a:buChar char="–"/>
              <a:defRPr b="0" i="1" sz="1400" u="none" cap="none" strike="noStrike">
                <a:solidFill>
                  <a:srgbClr val="3F3F3F"/>
                </a:solidFill>
                <a:latin typeface="Meiryo"/>
                <a:ea typeface="Meiryo"/>
                <a:cs typeface="Meiryo"/>
                <a:sym typeface="Meiryo"/>
              </a:defRPr>
            </a:lvl3pPr>
            <a:lvl4pPr indent="-317500" lvl="3" marL="1828800" marR="0" rtl="0" algn="l">
              <a:lnSpc>
                <a:spcPct val="140000"/>
              </a:lnSpc>
              <a:spcBef>
                <a:spcPts val="930"/>
              </a:spcBef>
              <a:spcAft>
                <a:spcPts val="0"/>
              </a:spcAft>
              <a:buClr>
                <a:srgbClr val="3F3F3F"/>
              </a:buClr>
              <a:buSzPts val="1400"/>
              <a:buFont typeface="Corbel"/>
              <a:buChar char="–"/>
              <a:defRPr b="0" i="0" sz="1400" u="none" cap="none" strike="noStrike">
                <a:solidFill>
                  <a:srgbClr val="3F3F3F"/>
                </a:solidFill>
                <a:latin typeface="Meiryo"/>
                <a:ea typeface="Meiryo"/>
                <a:cs typeface="Meiryo"/>
                <a:sym typeface="Meiryo"/>
              </a:defRPr>
            </a:lvl4pPr>
            <a:lvl5pPr indent="-317500" lvl="4" marL="2286000" marR="0" rtl="0" algn="l">
              <a:lnSpc>
                <a:spcPct val="140000"/>
              </a:lnSpc>
              <a:spcBef>
                <a:spcPts val="930"/>
              </a:spcBef>
              <a:spcAft>
                <a:spcPts val="0"/>
              </a:spcAft>
              <a:buClr>
                <a:srgbClr val="3F3F3F"/>
              </a:buClr>
              <a:buSzPts val="1400"/>
              <a:buFont typeface="Corbel"/>
              <a:buChar char="–"/>
              <a:defRPr b="0" i="1" sz="1400" u="none" cap="none" strike="noStrike">
                <a:solidFill>
                  <a:srgbClr val="3F3F3F"/>
                </a:solidFill>
                <a:latin typeface="Meiryo"/>
                <a:ea typeface="Meiryo"/>
                <a:cs typeface="Meiryo"/>
                <a:sym typeface="Meiryo"/>
              </a:defRPr>
            </a:lvl5pPr>
            <a:lvl6pPr indent="-317500" lvl="5" marL="2743200" marR="0" rtl="0" algn="l">
              <a:lnSpc>
                <a:spcPct val="111000"/>
              </a:lnSpc>
              <a:spcBef>
                <a:spcPts val="930"/>
              </a:spcBef>
              <a:spcAft>
                <a:spcPts val="0"/>
              </a:spcAft>
              <a:buClr>
                <a:srgbClr val="BC2818"/>
              </a:buClr>
              <a:buSzPts val="1400"/>
              <a:buFont typeface="Corbel"/>
              <a:buChar char="–"/>
              <a:defRPr b="0" i="0" sz="1400" u="none" cap="none" strike="noStrike">
                <a:solidFill>
                  <a:srgbClr val="BC2818"/>
                </a:solidFill>
                <a:latin typeface="Meiryo"/>
                <a:ea typeface="Meiryo"/>
                <a:cs typeface="Meiryo"/>
                <a:sym typeface="Meiryo"/>
              </a:defRPr>
            </a:lvl6pPr>
            <a:lvl7pPr indent="-317500" lvl="6" marL="3200400" marR="0" rtl="0" algn="l">
              <a:lnSpc>
                <a:spcPct val="111000"/>
              </a:lnSpc>
              <a:spcBef>
                <a:spcPts val="930"/>
              </a:spcBef>
              <a:spcAft>
                <a:spcPts val="0"/>
              </a:spcAft>
              <a:buClr>
                <a:srgbClr val="BC2818"/>
              </a:buClr>
              <a:buSzPts val="1400"/>
              <a:buFont typeface="Corbel"/>
              <a:buChar char="–"/>
              <a:defRPr b="0" i="1" sz="1400" u="none" cap="none" strike="noStrike">
                <a:solidFill>
                  <a:srgbClr val="BC2818"/>
                </a:solidFill>
                <a:latin typeface="Meiryo"/>
                <a:ea typeface="Meiryo"/>
                <a:cs typeface="Meiryo"/>
                <a:sym typeface="Meiryo"/>
              </a:defRPr>
            </a:lvl7pPr>
            <a:lvl8pPr indent="-317500" lvl="7" marL="3657600" marR="0" rtl="0" algn="l">
              <a:lnSpc>
                <a:spcPct val="111000"/>
              </a:lnSpc>
              <a:spcBef>
                <a:spcPts val="930"/>
              </a:spcBef>
              <a:spcAft>
                <a:spcPts val="0"/>
              </a:spcAft>
              <a:buClr>
                <a:srgbClr val="BC2818"/>
              </a:buClr>
              <a:buSzPts val="1400"/>
              <a:buFont typeface="Corbel"/>
              <a:buChar char="–"/>
              <a:defRPr b="0" i="0" sz="1400" u="none" cap="none" strike="noStrike">
                <a:solidFill>
                  <a:srgbClr val="BC2818"/>
                </a:solidFill>
                <a:latin typeface="Meiryo"/>
                <a:ea typeface="Meiryo"/>
                <a:cs typeface="Meiryo"/>
                <a:sym typeface="Meiryo"/>
              </a:defRPr>
            </a:lvl8pPr>
            <a:lvl9pPr indent="-317500" lvl="8" marL="4114800" marR="0" rtl="0" algn="l">
              <a:lnSpc>
                <a:spcPct val="111000"/>
              </a:lnSpc>
              <a:spcBef>
                <a:spcPts val="930"/>
              </a:spcBef>
              <a:spcAft>
                <a:spcPts val="0"/>
              </a:spcAft>
              <a:buClr>
                <a:srgbClr val="BC2818"/>
              </a:buClr>
              <a:buSzPts val="1400"/>
              <a:buFont typeface="Corbel"/>
              <a:buChar char="–"/>
              <a:defRPr b="0" i="1" sz="1400" u="none" cap="none" strike="noStrike">
                <a:solidFill>
                  <a:srgbClr val="BC2818"/>
                </a:solidFill>
                <a:latin typeface="Meiryo"/>
                <a:ea typeface="Meiryo"/>
                <a:cs typeface="Meiryo"/>
                <a:sym typeface="Meiryo"/>
              </a:defRPr>
            </a:lvl9pPr>
          </a:lstStyle>
          <a:p/>
        </p:txBody>
      </p:sp>
      <p:sp>
        <p:nvSpPr>
          <p:cNvPr id="8" name="Google Shape;8;p31"/>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marR="0" rtl="0" algn="r">
              <a:spcBef>
                <a:spcPts val="0"/>
              </a:spcBef>
              <a:spcAft>
                <a:spcPts val="0"/>
              </a:spcAft>
              <a:buSzPts val="1400"/>
              <a:buNone/>
              <a:defRPr b="0" i="0" sz="1100" u="none" cap="none" strike="noStrike">
                <a:solidFill>
                  <a:srgbClr val="3F3F3F"/>
                </a:solidFill>
                <a:latin typeface="Meiryo"/>
                <a:ea typeface="Meiryo"/>
                <a:cs typeface="Meiryo"/>
                <a:sym typeface="Meiryo"/>
              </a:defRPr>
            </a:lvl1pPr>
            <a:lvl2pPr lvl="1"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2pPr>
            <a:lvl3pPr lvl="2"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3pPr>
            <a:lvl4pPr lvl="3"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4pPr>
            <a:lvl5pPr lvl="4"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5pPr>
            <a:lvl6pPr lvl="5"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6pPr>
            <a:lvl7pPr lvl="6"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7pPr>
            <a:lvl8pPr lvl="7"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8pPr>
            <a:lvl9pPr lvl="8"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9pPr>
          </a:lstStyle>
          <a:p/>
        </p:txBody>
      </p:sp>
      <p:sp>
        <p:nvSpPr>
          <p:cNvPr id="9" name="Google Shape;9;p31"/>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marR="0" rtl="0" algn="l">
              <a:spcBef>
                <a:spcPts val="0"/>
              </a:spcBef>
              <a:spcAft>
                <a:spcPts val="0"/>
              </a:spcAft>
              <a:buSzPts val="1400"/>
              <a:buNone/>
              <a:defRPr b="0" i="0" sz="1100" u="none" cap="none" strike="noStrike">
                <a:solidFill>
                  <a:srgbClr val="3F3F3F"/>
                </a:solidFill>
                <a:latin typeface="Meiryo"/>
                <a:ea typeface="Meiryo"/>
                <a:cs typeface="Meiryo"/>
                <a:sym typeface="Meiryo"/>
              </a:defRPr>
            </a:lvl1pPr>
            <a:lvl2pPr lvl="1"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2pPr>
            <a:lvl3pPr lvl="2"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3pPr>
            <a:lvl4pPr lvl="3"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4pPr>
            <a:lvl5pPr lvl="4"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5pPr>
            <a:lvl6pPr lvl="5"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6pPr>
            <a:lvl7pPr lvl="6"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7pPr>
            <a:lvl8pPr lvl="7"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8pPr>
            <a:lvl9pPr lvl="8" marR="0" rtl="0" algn="l">
              <a:spcBef>
                <a:spcPts val="0"/>
              </a:spcBef>
              <a:spcAft>
                <a:spcPts val="0"/>
              </a:spcAft>
              <a:buSzPts val="1400"/>
              <a:buNone/>
              <a:defRPr b="0" i="0" sz="1800" u="none" cap="none" strike="noStrike">
                <a:solidFill>
                  <a:schemeClr val="dk1"/>
                </a:solidFill>
                <a:latin typeface="Meiryo"/>
                <a:ea typeface="Meiryo"/>
                <a:cs typeface="Meiryo"/>
                <a:sym typeface="Meiryo"/>
              </a:defRPr>
            </a:lvl9pPr>
          </a:lstStyle>
          <a:p/>
        </p:txBody>
      </p:sp>
      <p:sp>
        <p:nvSpPr>
          <p:cNvPr id="10" name="Google Shape;10;p31"/>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marR="0" rtl="0" algn="l">
              <a:spcBef>
                <a:spcPts val="0"/>
              </a:spcBef>
              <a:buNone/>
              <a:defRPr b="1" i="0" sz="1600" u="none" cap="none" strike="noStrike">
                <a:solidFill>
                  <a:srgbClr val="3F3F3F"/>
                </a:solidFill>
                <a:latin typeface="Meiryo"/>
                <a:ea typeface="Meiryo"/>
                <a:cs typeface="Meiryo"/>
                <a:sym typeface="Meiryo"/>
              </a:defRPr>
            </a:lvl1pPr>
            <a:lvl2pPr indent="0" lvl="1" marL="0" marR="0" rtl="0" algn="l">
              <a:spcBef>
                <a:spcPts val="0"/>
              </a:spcBef>
              <a:buNone/>
              <a:defRPr b="1" i="0" sz="1600" u="none" cap="none" strike="noStrike">
                <a:solidFill>
                  <a:srgbClr val="3F3F3F"/>
                </a:solidFill>
                <a:latin typeface="Meiryo"/>
                <a:ea typeface="Meiryo"/>
                <a:cs typeface="Meiryo"/>
                <a:sym typeface="Meiryo"/>
              </a:defRPr>
            </a:lvl2pPr>
            <a:lvl3pPr indent="0" lvl="2" marL="0" marR="0" rtl="0" algn="l">
              <a:spcBef>
                <a:spcPts val="0"/>
              </a:spcBef>
              <a:buNone/>
              <a:defRPr b="1" i="0" sz="1600" u="none" cap="none" strike="noStrike">
                <a:solidFill>
                  <a:srgbClr val="3F3F3F"/>
                </a:solidFill>
                <a:latin typeface="Meiryo"/>
                <a:ea typeface="Meiryo"/>
                <a:cs typeface="Meiryo"/>
                <a:sym typeface="Meiryo"/>
              </a:defRPr>
            </a:lvl3pPr>
            <a:lvl4pPr indent="0" lvl="3" marL="0" marR="0" rtl="0" algn="l">
              <a:spcBef>
                <a:spcPts val="0"/>
              </a:spcBef>
              <a:buNone/>
              <a:defRPr b="1" i="0" sz="1600" u="none" cap="none" strike="noStrike">
                <a:solidFill>
                  <a:srgbClr val="3F3F3F"/>
                </a:solidFill>
                <a:latin typeface="Meiryo"/>
                <a:ea typeface="Meiryo"/>
                <a:cs typeface="Meiryo"/>
                <a:sym typeface="Meiryo"/>
              </a:defRPr>
            </a:lvl4pPr>
            <a:lvl5pPr indent="0" lvl="4" marL="0" marR="0" rtl="0" algn="l">
              <a:spcBef>
                <a:spcPts val="0"/>
              </a:spcBef>
              <a:buNone/>
              <a:defRPr b="1" i="0" sz="1600" u="none" cap="none" strike="noStrike">
                <a:solidFill>
                  <a:srgbClr val="3F3F3F"/>
                </a:solidFill>
                <a:latin typeface="Meiryo"/>
                <a:ea typeface="Meiryo"/>
                <a:cs typeface="Meiryo"/>
                <a:sym typeface="Meiryo"/>
              </a:defRPr>
            </a:lvl5pPr>
            <a:lvl6pPr indent="0" lvl="5" marL="0" marR="0" rtl="0" algn="l">
              <a:spcBef>
                <a:spcPts val="0"/>
              </a:spcBef>
              <a:buNone/>
              <a:defRPr b="1" i="0" sz="1600" u="none" cap="none" strike="noStrike">
                <a:solidFill>
                  <a:srgbClr val="3F3F3F"/>
                </a:solidFill>
                <a:latin typeface="Meiryo"/>
                <a:ea typeface="Meiryo"/>
                <a:cs typeface="Meiryo"/>
                <a:sym typeface="Meiryo"/>
              </a:defRPr>
            </a:lvl6pPr>
            <a:lvl7pPr indent="0" lvl="6" marL="0" marR="0" rtl="0" algn="l">
              <a:spcBef>
                <a:spcPts val="0"/>
              </a:spcBef>
              <a:buNone/>
              <a:defRPr b="1" i="0" sz="1600" u="none" cap="none" strike="noStrike">
                <a:solidFill>
                  <a:srgbClr val="3F3F3F"/>
                </a:solidFill>
                <a:latin typeface="Meiryo"/>
                <a:ea typeface="Meiryo"/>
                <a:cs typeface="Meiryo"/>
                <a:sym typeface="Meiryo"/>
              </a:defRPr>
            </a:lvl7pPr>
            <a:lvl8pPr indent="0" lvl="7" marL="0" marR="0" rtl="0" algn="l">
              <a:spcBef>
                <a:spcPts val="0"/>
              </a:spcBef>
              <a:buNone/>
              <a:defRPr b="1" i="0" sz="1600" u="none" cap="none" strike="noStrike">
                <a:solidFill>
                  <a:srgbClr val="3F3F3F"/>
                </a:solidFill>
                <a:latin typeface="Meiryo"/>
                <a:ea typeface="Meiryo"/>
                <a:cs typeface="Meiryo"/>
                <a:sym typeface="Meiryo"/>
              </a:defRPr>
            </a:lvl8pPr>
            <a:lvl9pPr indent="0" lvl="8" marL="0" marR="0" rtl="0" algn="l">
              <a:spcBef>
                <a:spcPts val="0"/>
              </a:spcBef>
              <a:buNone/>
              <a:defRPr b="1" i="0" sz="1600" u="none" cap="none" strike="noStrike">
                <a:solidFill>
                  <a:srgbClr val="3F3F3F"/>
                </a:solidFill>
                <a:latin typeface="Meiryo"/>
                <a:ea typeface="Meiryo"/>
                <a:cs typeface="Meiryo"/>
                <a:sym typeface="Meiryo"/>
              </a:defRPr>
            </a:lvl9pPr>
          </a:lstStyle>
          <a:p>
            <a:pPr indent="0" lvl="0" marL="0" rtl="0" algn="l">
              <a:spcBef>
                <a:spcPts val="0"/>
              </a:spcBef>
              <a:spcAft>
                <a:spcPts val="0"/>
              </a:spcAft>
              <a:buNone/>
            </a:pPr>
            <a:fld id="{00000000-1234-1234-1234-123412341234}" type="slidenum">
              <a:rPr lang="es-ES"/>
              <a:t>‹#›</a:t>
            </a:fld>
            <a:endParaRPr/>
          </a:p>
        </p:txBody>
      </p:sp>
      <p:cxnSp>
        <p:nvCxnSpPr>
          <p:cNvPr id="11" name="Google Shape;11;p31" title="Rule Line"/>
          <p:cNvCxnSpPr/>
          <p:nvPr/>
        </p:nvCxnSpPr>
        <p:spPr>
          <a:xfrm>
            <a:off x="1920240" y="2176009"/>
            <a:ext cx="8770571" cy="0"/>
          </a:xfrm>
          <a:prstGeom prst="straightConnector1">
            <a:avLst/>
          </a:prstGeom>
          <a:noFill/>
          <a:ln cap="flat" cmpd="sng" w="25400">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4" name="Shape 104"/>
        <p:cNvGrpSpPr/>
        <p:nvPr/>
      </p:nvGrpSpPr>
      <p:grpSpPr>
        <a:xfrm>
          <a:off x="0" y="0"/>
          <a:ext cx="0" cy="0"/>
          <a:chOff x="0" y="0"/>
          <a:chExt cx="0" cy="0"/>
        </a:xfrm>
      </p:grpSpPr>
      <p:sp>
        <p:nvSpPr>
          <p:cNvPr id="105" name="Google Shape;105;p1"/>
          <p:cNvSpPr/>
          <p:nvPr/>
        </p:nvSpPr>
        <p:spPr>
          <a:xfrm>
            <a:off x="305" y="0"/>
            <a:ext cx="1219169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106" name="Google Shape;106;p1"/>
          <p:cNvSpPr txBox="1"/>
          <p:nvPr>
            <p:ph type="ctrTitle"/>
          </p:nvPr>
        </p:nvSpPr>
        <p:spPr>
          <a:xfrm>
            <a:off x="864498" y="342900"/>
            <a:ext cx="7879452" cy="1576188"/>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20000"/>
              </a:lnSpc>
              <a:spcBef>
                <a:spcPts val="0"/>
              </a:spcBef>
              <a:spcAft>
                <a:spcPts val="0"/>
              </a:spcAft>
              <a:buClr>
                <a:srgbClr val="262626"/>
              </a:buClr>
              <a:buSzPct val="100000"/>
              <a:buFont typeface="Meiryo"/>
              <a:buNone/>
            </a:pPr>
            <a:r>
              <a:rPr lang="es-ES" sz="4400"/>
              <a:t>Procedimiento administrativo</a:t>
            </a:r>
            <a:endParaRPr sz="4400"/>
          </a:p>
        </p:txBody>
      </p:sp>
      <p:sp>
        <p:nvSpPr>
          <p:cNvPr id="107" name="Google Shape;107;p1"/>
          <p:cNvSpPr txBox="1"/>
          <p:nvPr>
            <p:ph idx="1" type="subTitle"/>
          </p:nvPr>
        </p:nvSpPr>
        <p:spPr>
          <a:xfrm>
            <a:off x="1201211" y="2066926"/>
            <a:ext cx="5774711" cy="3562350"/>
          </a:xfrm>
          <a:prstGeom prst="rect">
            <a:avLst/>
          </a:prstGeom>
          <a:noFill/>
          <a:ln>
            <a:noFill/>
          </a:ln>
        </p:spPr>
        <p:txBody>
          <a:bodyPr anchorCtr="0" anchor="t" bIns="91425" lIns="109725" spcFirstLastPara="1" rIns="109725" wrap="square" tIns="109725">
            <a:normAutofit fontScale="85000" lnSpcReduction="20000"/>
          </a:bodyPr>
          <a:lstStyle/>
          <a:p>
            <a:pPr indent="-320040" lvl="0" marL="342900" rtl="0" algn="l">
              <a:lnSpc>
                <a:spcPct val="130000"/>
              </a:lnSpc>
              <a:spcBef>
                <a:spcPts val="0"/>
              </a:spcBef>
              <a:spcAft>
                <a:spcPts val="0"/>
              </a:spcAft>
              <a:buClr>
                <a:srgbClr val="262626"/>
              </a:buClr>
              <a:buSzPct val="100000"/>
              <a:buFont typeface="Arial"/>
              <a:buChar char="•"/>
            </a:pPr>
            <a:r>
              <a:rPr lang="es-ES"/>
              <a:t>Concepto</a:t>
            </a:r>
            <a:endParaRPr/>
          </a:p>
          <a:p>
            <a:pPr indent="-320040" lvl="0" marL="342900" rtl="0" algn="l">
              <a:lnSpc>
                <a:spcPct val="130000"/>
              </a:lnSpc>
              <a:spcBef>
                <a:spcPts val="0"/>
              </a:spcBef>
              <a:spcAft>
                <a:spcPts val="0"/>
              </a:spcAft>
              <a:buSzPct val="100000"/>
              <a:buChar char="•"/>
            </a:pPr>
            <a:r>
              <a:rPr lang="es-ES"/>
              <a:t>Principios del procedimiento administrativo</a:t>
            </a:r>
            <a:endParaRPr/>
          </a:p>
          <a:p>
            <a:pPr indent="-320040" lvl="0" marL="342900" rtl="0" algn="l">
              <a:lnSpc>
                <a:spcPct val="130000"/>
              </a:lnSpc>
              <a:spcBef>
                <a:spcPts val="930"/>
              </a:spcBef>
              <a:spcAft>
                <a:spcPts val="0"/>
              </a:spcAft>
              <a:buClr>
                <a:srgbClr val="262626"/>
              </a:buClr>
              <a:buSzPct val="100000"/>
              <a:buFont typeface="Arial"/>
              <a:buChar char="•"/>
            </a:pPr>
            <a:r>
              <a:rPr lang="es-ES"/>
              <a:t>Diferencias con el proceso judicial</a:t>
            </a:r>
            <a:endParaRPr/>
          </a:p>
          <a:p>
            <a:pPr indent="-320040" lvl="0" marL="342900" rtl="0" algn="l">
              <a:lnSpc>
                <a:spcPct val="130000"/>
              </a:lnSpc>
              <a:spcBef>
                <a:spcPts val="930"/>
              </a:spcBef>
              <a:spcAft>
                <a:spcPts val="0"/>
              </a:spcAft>
              <a:buClr>
                <a:srgbClr val="262626"/>
              </a:buClr>
              <a:buSzPct val="100000"/>
              <a:buFont typeface="Arial"/>
              <a:buChar char="•"/>
            </a:pPr>
            <a:r>
              <a:rPr lang="es-ES"/>
              <a:t>Procedimiento administrativo como exigencia constitucional</a:t>
            </a:r>
            <a:endParaRPr/>
          </a:p>
          <a:p>
            <a:pPr indent="-320040" lvl="0" marL="342900" rtl="0" algn="l">
              <a:lnSpc>
                <a:spcPct val="130000"/>
              </a:lnSpc>
              <a:spcBef>
                <a:spcPts val="930"/>
              </a:spcBef>
              <a:spcAft>
                <a:spcPts val="0"/>
              </a:spcAft>
              <a:buClr>
                <a:srgbClr val="262626"/>
              </a:buClr>
              <a:buSzPct val="100000"/>
              <a:buFont typeface="Arial"/>
              <a:buChar char="•"/>
            </a:pPr>
            <a:r>
              <a:rPr lang="es-ES"/>
              <a:t>Ámbito de aplicación</a:t>
            </a:r>
            <a:endParaRPr/>
          </a:p>
          <a:p>
            <a:pPr indent="0" lvl="0" marL="0" rtl="0" algn="l">
              <a:lnSpc>
                <a:spcPct val="130000"/>
              </a:lnSpc>
              <a:spcBef>
                <a:spcPts val="930"/>
              </a:spcBef>
              <a:spcAft>
                <a:spcPts val="0"/>
              </a:spcAft>
              <a:buClr>
                <a:srgbClr val="262626"/>
              </a:buClr>
              <a:buSzPct val="100000"/>
              <a:buNone/>
            </a:pPr>
            <a:r>
              <a:t/>
            </a:r>
            <a:endParaRPr/>
          </a:p>
          <a:p>
            <a:pPr indent="-190500" lvl="0" marL="342900" rtl="0" algn="l">
              <a:lnSpc>
                <a:spcPct val="130000"/>
              </a:lnSpc>
              <a:spcBef>
                <a:spcPts val="930"/>
              </a:spcBef>
              <a:spcAft>
                <a:spcPts val="0"/>
              </a:spcAft>
              <a:buClr>
                <a:srgbClr val="262626"/>
              </a:buClr>
              <a:buSzPct val="100000"/>
              <a:buFont typeface="Arial"/>
              <a:buNone/>
            </a:pPr>
            <a:r>
              <a:t/>
            </a:r>
            <a:endParaRPr/>
          </a:p>
        </p:txBody>
      </p:sp>
      <p:sp>
        <p:nvSpPr>
          <p:cNvPr id="108" name="Google Shape;108;p1"/>
          <p:cNvSpPr/>
          <p:nvPr/>
        </p:nvSpPr>
        <p:spPr>
          <a:xfrm flipH="1">
            <a:off x="6986049" y="0"/>
            <a:ext cx="5205951" cy="6858000"/>
          </a:xfrm>
          <a:custGeom>
            <a:rect b="b" l="l" r="r" t="t"/>
            <a:pathLst>
              <a:path extrusionOk="0" h="6858000" w="5205951">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109" name="Google Shape;109;p1"/>
          <p:cNvSpPr/>
          <p:nvPr/>
        </p:nvSpPr>
        <p:spPr>
          <a:xfrm flipH="1">
            <a:off x="6553480"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110" name="Google Shape;110;p1"/>
          <p:cNvSpPr/>
          <p:nvPr/>
        </p:nvSpPr>
        <p:spPr>
          <a:xfrm flipH="1">
            <a:off x="6758825"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pic>
        <p:nvPicPr>
          <p:cNvPr id="111" name="Google Shape;111;p1"/>
          <p:cNvPicPr preferRelativeResize="0"/>
          <p:nvPr/>
        </p:nvPicPr>
        <p:blipFill rotWithShape="1">
          <a:blip r:embed="rId3">
            <a:alphaModFix/>
          </a:blip>
          <a:srcRect b="0" l="0" r="12875" t="0"/>
          <a:stretch/>
        </p:blipFill>
        <p:spPr>
          <a:xfrm>
            <a:off x="7187979" y="10"/>
            <a:ext cx="5004021" cy="6857990"/>
          </a:xfrm>
          <a:custGeom>
            <a:rect b="b" l="l" r="r" t="t"/>
            <a:pathLst>
              <a:path extrusionOk="0" h="6858000" w="4901771">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a:solidFill>
                  <a:srgbClr val="BC2818"/>
                </a:solidFill>
              </a:rPr>
              <a:t>Principios del procedimiento administrativo</a:t>
            </a:r>
            <a:endParaRPr/>
          </a:p>
        </p:txBody>
      </p:sp>
      <p:sp>
        <p:nvSpPr>
          <p:cNvPr id="180" name="Google Shape;180;p10"/>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p>
            <a:pPr indent="0" lvl="0" marL="0" rtl="0" algn="ctr">
              <a:lnSpc>
                <a:spcPct val="140000"/>
              </a:lnSpc>
              <a:spcBef>
                <a:spcPts val="0"/>
              </a:spcBef>
              <a:spcAft>
                <a:spcPts val="0"/>
              </a:spcAft>
              <a:buClr>
                <a:srgbClr val="3F3F3F"/>
              </a:buClr>
              <a:buSzPts val="2000"/>
              <a:buNone/>
            </a:pPr>
            <a:r>
              <a:rPr lang="es-ES" sz="2000"/>
              <a:t>CSJN “de la premisa de que la Administración debe ser legal, surge que si su actividad es ilegal, debe rectificarse, en primer término, por la propia Administración y, a falta de ella, por el órgano jurisdiccional competente, pues el administrado debe tener garantías de justicia respecto de la Administración Pública</a:t>
            </a:r>
            <a:r>
              <a:rPr lang="es-ES"/>
              <a:t>”</a:t>
            </a:r>
            <a:endParaRPr/>
          </a:p>
          <a:p>
            <a:pPr indent="0" lvl="0" marL="0" rtl="0" algn="ctr">
              <a:lnSpc>
                <a:spcPct val="140000"/>
              </a:lnSpc>
              <a:spcBef>
                <a:spcPts val="930"/>
              </a:spcBef>
              <a:spcAft>
                <a:spcPts val="0"/>
              </a:spcAft>
              <a:buClr>
                <a:srgbClr val="3F3F3F"/>
              </a:buClr>
              <a:buSzPts val="1800"/>
              <a:buNone/>
            </a:pPr>
            <a:r>
              <a:rPr lang="es-ES"/>
              <a:t>(CSJN – 19/11/92 Naveiro de la Serna Fallos 315:2771)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4" name="Shape 184"/>
        <p:cNvGrpSpPr/>
        <p:nvPr/>
      </p:nvGrpSpPr>
      <p:grpSpPr>
        <a:xfrm>
          <a:off x="0" y="0"/>
          <a:ext cx="0" cy="0"/>
          <a:chOff x="0" y="0"/>
          <a:chExt cx="0" cy="0"/>
        </a:xfrm>
      </p:grpSpPr>
      <p:sp>
        <p:nvSpPr>
          <p:cNvPr id="185" name="Google Shape;185;p11"/>
          <p:cNvSpPr/>
          <p:nvPr/>
        </p:nvSpPr>
        <p:spPr>
          <a:xfrm>
            <a:off x="305" y="0"/>
            <a:ext cx="1219169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186" name="Google Shape;186;p11"/>
          <p:cNvSpPr txBox="1"/>
          <p:nvPr>
            <p:ph type="title"/>
          </p:nvPr>
        </p:nvSpPr>
        <p:spPr>
          <a:xfrm>
            <a:off x="5114925" y="533401"/>
            <a:ext cx="5575299" cy="1260420"/>
          </a:xfrm>
          <a:prstGeom prst="rect">
            <a:avLst/>
          </a:prstGeom>
          <a:noFill/>
          <a:ln>
            <a:noFill/>
          </a:ln>
        </p:spPr>
        <p:txBody>
          <a:bodyPr anchorCtr="0" anchor="b" bIns="91425" lIns="109725" spcFirstLastPara="1" rIns="109725" wrap="square" tIns="109725">
            <a:normAutofit/>
          </a:bodyPr>
          <a:lstStyle/>
          <a:p>
            <a:pPr indent="0" lvl="0" marL="0" rtl="0" algn="ctr">
              <a:lnSpc>
                <a:spcPct val="120000"/>
              </a:lnSpc>
              <a:spcBef>
                <a:spcPts val="0"/>
              </a:spcBef>
              <a:spcAft>
                <a:spcPts val="0"/>
              </a:spcAft>
              <a:buClr>
                <a:srgbClr val="BC2818"/>
              </a:buClr>
              <a:buSzPts val="2500"/>
              <a:buFont typeface="Meiryo"/>
              <a:buNone/>
            </a:pPr>
            <a:r>
              <a:rPr lang="es-ES" sz="2500">
                <a:solidFill>
                  <a:srgbClr val="BC2818"/>
                </a:solidFill>
              </a:rPr>
              <a:t>Principios del procedimiento administrativo</a:t>
            </a:r>
            <a:endParaRPr sz="2500">
              <a:solidFill>
                <a:srgbClr val="BC2818"/>
              </a:solidFill>
            </a:endParaRPr>
          </a:p>
        </p:txBody>
      </p:sp>
      <p:sp>
        <p:nvSpPr>
          <p:cNvPr id="187" name="Google Shape;187;p11"/>
          <p:cNvSpPr/>
          <p:nvPr/>
        </p:nvSpPr>
        <p:spPr>
          <a:xfrm>
            <a:off x="783293" y="1074738"/>
            <a:ext cx="4906732" cy="4679812"/>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188" name="Google Shape;188;p11"/>
          <p:cNvSpPr/>
          <p:nvPr/>
        </p:nvSpPr>
        <p:spPr>
          <a:xfrm>
            <a:off x="587555" y="898498"/>
            <a:ext cx="5298208" cy="5032292"/>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189" name="Google Shape;189;p11"/>
          <p:cNvSpPr/>
          <p:nvPr/>
        </p:nvSpPr>
        <p:spPr>
          <a:xfrm>
            <a:off x="697266" y="993913"/>
            <a:ext cx="5101442" cy="4851950"/>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cap="flat"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pic>
        <p:nvPicPr>
          <p:cNvPr id="190" name="Google Shape;190;p11"/>
          <p:cNvPicPr preferRelativeResize="0"/>
          <p:nvPr/>
        </p:nvPicPr>
        <p:blipFill rotWithShape="1">
          <a:blip r:embed="rId3">
            <a:alphaModFix/>
          </a:blip>
          <a:srcRect b="2" l="0" r="3" t="2943"/>
          <a:stretch/>
        </p:blipFill>
        <p:spPr>
          <a:xfrm>
            <a:off x="1033670" y="1288109"/>
            <a:ext cx="4349282" cy="4221274"/>
          </a:xfrm>
          <a:custGeom>
            <a:rect b="b" l="l" r="r" t="t"/>
            <a:pathLst>
              <a:path extrusionOk="0" h="4094066" w="4292584">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ln>
            <a:noFill/>
          </a:ln>
        </p:spPr>
      </p:pic>
      <p:sp>
        <p:nvSpPr>
          <p:cNvPr id="191" name="Google Shape;191;p11"/>
          <p:cNvSpPr txBox="1"/>
          <p:nvPr>
            <p:ph idx="1" type="body"/>
          </p:nvPr>
        </p:nvSpPr>
        <p:spPr>
          <a:xfrm>
            <a:off x="6136140" y="1876426"/>
            <a:ext cx="4691478" cy="4219574"/>
          </a:xfrm>
          <a:prstGeom prst="rect">
            <a:avLst/>
          </a:prstGeom>
          <a:noFill/>
          <a:ln>
            <a:noFill/>
          </a:ln>
        </p:spPr>
        <p:txBody>
          <a:bodyPr anchorCtr="0" anchor="t" bIns="91425" lIns="109725" spcFirstLastPara="1" rIns="109725" wrap="square" tIns="109725">
            <a:normAutofit fontScale="92500" lnSpcReduction="10000"/>
          </a:bodyPr>
          <a:lstStyle/>
          <a:p>
            <a:pPr indent="0" lvl="0" marL="0" rtl="0" algn="l">
              <a:lnSpc>
                <a:spcPct val="130000"/>
              </a:lnSpc>
              <a:spcBef>
                <a:spcPts val="0"/>
              </a:spcBef>
              <a:spcAft>
                <a:spcPts val="0"/>
              </a:spcAft>
              <a:buClr>
                <a:srgbClr val="3F3F3F"/>
              </a:buClr>
              <a:buSzPct val="100000"/>
              <a:buNone/>
            </a:pPr>
            <a:r>
              <a:rPr b="1" lang="es-ES" sz="3200"/>
              <a:t>Verdad jurídica objetiva</a:t>
            </a:r>
            <a:endParaRPr/>
          </a:p>
          <a:p>
            <a:pPr indent="0" lvl="0" marL="0" rtl="0" algn="l">
              <a:lnSpc>
                <a:spcPct val="130000"/>
              </a:lnSpc>
              <a:spcBef>
                <a:spcPts val="930"/>
              </a:spcBef>
              <a:spcAft>
                <a:spcPts val="0"/>
              </a:spcAft>
              <a:buClr>
                <a:srgbClr val="3F3F3F"/>
              </a:buClr>
              <a:buSzPct val="100000"/>
              <a:buNone/>
            </a:pPr>
            <a:r>
              <a:rPr lang="es-ES"/>
              <a:t>El procedimiento administrativo debe desenvolverse en la búsqueda de la verdad material, de la realidad y sus circunstancias tal cual son, independientemente, de como hayan sido alegadas y probadas por las partes (Escola)</a:t>
            </a:r>
            <a:endParaRPr/>
          </a:p>
          <a:p>
            <a:pPr indent="0" lvl="0" marL="0" rtl="0" algn="l">
              <a:lnSpc>
                <a:spcPct val="130000"/>
              </a:lnSpc>
              <a:spcBef>
                <a:spcPts val="930"/>
              </a:spcBef>
              <a:spcAft>
                <a:spcPts val="0"/>
              </a:spcAft>
              <a:buClr>
                <a:srgbClr val="3F3F3F"/>
              </a:buClr>
              <a:buSzPct val="100000"/>
              <a:buNone/>
            </a:pPr>
            <a:r>
              <a:rPr lang="es-ES"/>
              <a:t>Art. 12 inc. b) NJF Nº951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197" name="Google Shape;197;p12"/>
          <p:cNvSpPr txBox="1"/>
          <p:nvPr>
            <p:ph idx="1" type="body"/>
          </p:nvPr>
        </p:nvSpPr>
        <p:spPr>
          <a:xfrm>
            <a:off x="1920240" y="2312276"/>
            <a:ext cx="8770571" cy="3221749"/>
          </a:xfrm>
          <a:prstGeom prst="rect">
            <a:avLst/>
          </a:prstGeom>
          <a:noFill/>
          <a:ln>
            <a:noFill/>
          </a:ln>
        </p:spPr>
        <p:txBody>
          <a:bodyPr anchorCtr="0" anchor="t" bIns="91425" lIns="109725" spcFirstLastPara="1" rIns="109725" wrap="square" tIns="109725">
            <a:normAutofit/>
          </a:bodyPr>
          <a:lstStyle/>
          <a:p>
            <a:pPr indent="0" lvl="0" marL="0" rtl="0" algn="ctr">
              <a:lnSpc>
                <a:spcPct val="140000"/>
              </a:lnSpc>
              <a:spcBef>
                <a:spcPts val="0"/>
              </a:spcBef>
              <a:spcAft>
                <a:spcPts val="0"/>
              </a:spcAft>
              <a:buClr>
                <a:srgbClr val="3F3F3F"/>
              </a:buClr>
              <a:buSzPts val="2400"/>
              <a:buNone/>
            </a:pPr>
            <a:r>
              <a:rPr lang="es-ES" sz="2400"/>
              <a:t>Desprende - Incluir como objeto del acto administrativo cuestiones no propuestas y de diversas disposiciones reglamentarias que otorgan facultades instructorias amplias a la autoridad administrativa</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203" name="Google Shape;203;p13"/>
          <p:cNvSpPr txBox="1"/>
          <p:nvPr>
            <p:ph idx="1" type="body"/>
          </p:nvPr>
        </p:nvSpPr>
        <p:spPr>
          <a:xfrm>
            <a:off x="1920240" y="2312275"/>
            <a:ext cx="8770571" cy="4345699"/>
          </a:xfrm>
          <a:prstGeom prst="rect">
            <a:avLst/>
          </a:prstGeom>
          <a:noFill/>
          <a:ln>
            <a:noFill/>
          </a:ln>
        </p:spPr>
        <p:txBody>
          <a:bodyPr anchorCtr="0" anchor="t" bIns="91425" lIns="109725" spcFirstLastPara="1" rIns="109725" wrap="square" tIns="109725">
            <a:noAutofit/>
          </a:bodyPr>
          <a:lstStyle/>
          <a:p>
            <a:pPr indent="0" lvl="0" marL="0" rtl="0" algn="ctr">
              <a:lnSpc>
                <a:spcPct val="140000"/>
              </a:lnSpc>
              <a:spcBef>
                <a:spcPts val="0"/>
              </a:spcBef>
              <a:spcAft>
                <a:spcPts val="0"/>
              </a:spcAft>
              <a:buClr>
                <a:srgbClr val="3F3F3F"/>
              </a:buClr>
              <a:buSzPts val="2400"/>
              <a:buNone/>
            </a:pPr>
            <a:r>
              <a:rPr lang="es-ES" sz="2400"/>
              <a:t>Órgano administrativo debe adecuar su accionar a la verdad jurídica objetiva y superar, con su actuación oficiosa, todas las restricciones cognitivas que puedan derivar de la verdad jurídica meramente formal presentada por las partes, deliberadamente o no </a:t>
            </a:r>
            <a:endParaRPr/>
          </a:p>
          <a:p>
            <a:pPr indent="0" lvl="0" marL="0" rtl="0" algn="ctr">
              <a:lnSpc>
                <a:spcPct val="140000"/>
              </a:lnSpc>
              <a:spcBef>
                <a:spcPts val="930"/>
              </a:spcBef>
              <a:spcAft>
                <a:spcPts val="0"/>
              </a:spcAft>
              <a:buClr>
                <a:srgbClr val="3F3F3F"/>
              </a:buClr>
              <a:buSzPts val="2400"/>
              <a:buNone/>
            </a:pPr>
            <a:r>
              <a:rPr lang="es-ES" sz="2400"/>
              <a:t>(Dictámenes PTN 86:286, 87:142, 91:209, 114:180)</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4"/>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209" name="Google Shape;209;p14"/>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p>
            <a:pPr indent="0" lvl="0" marL="0" rtl="0" algn="ctr">
              <a:lnSpc>
                <a:spcPct val="140000"/>
              </a:lnSpc>
              <a:spcBef>
                <a:spcPts val="0"/>
              </a:spcBef>
              <a:spcAft>
                <a:spcPts val="0"/>
              </a:spcAft>
              <a:buClr>
                <a:srgbClr val="3F3F3F"/>
              </a:buClr>
              <a:buSzPts val="3200"/>
              <a:buNone/>
            </a:pPr>
            <a:r>
              <a:rPr b="1" lang="es-ES" sz="3200" u="sng"/>
              <a:t>Principio no absoluto </a:t>
            </a:r>
            <a:r>
              <a:rPr lang="es-ES" sz="3200"/>
              <a:t>– No aplicable cuando el procedimiento administrativo concluye anormalmente (ej. Desestimiento /caducidad)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3" name="Shape 213"/>
        <p:cNvGrpSpPr/>
        <p:nvPr/>
      </p:nvGrpSpPr>
      <p:grpSpPr>
        <a:xfrm>
          <a:off x="0" y="0"/>
          <a:ext cx="0" cy="0"/>
          <a:chOff x="0" y="0"/>
          <a:chExt cx="0" cy="0"/>
        </a:xfrm>
      </p:grpSpPr>
      <p:sp>
        <p:nvSpPr>
          <p:cNvPr id="214" name="Google Shape;214;p15"/>
          <p:cNvSpPr/>
          <p:nvPr/>
        </p:nvSpPr>
        <p:spPr>
          <a:xfrm>
            <a:off x="153" y="0"/>
            <a:ext cx="1219169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15" name="Google Shape;215;p15"/>
          <p:cNvSpPr/>
          <p:nvPr/>
        </p:nvSpPr>
        <p:spPr>
          <a:xfrm>
            <a:off x="6504167" y="0"/>
            <a:ext cx="5687681" cy="5708856"/>
          </a:xfrm>
          <a:custGeom>
            <a:rect b="b" l="l" r="r" t="t"/>
            <a:pathLst>
              <a:path extrusionOk="0" h="5708856" w="5687681">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16" name="Google Shape;216;p15"/>
          <p:cNvSpPr/>
          <p:nvPr/>
        </p:nvSpPr>
        <p:spPr>
          <a:xfrm>
            <a:off x="6325450" y="0"/>
            <a:ext cx="5866550" cy="5788550"/>
          </a:xfrm>
          <a:custGeom>
            <a:rect b="b" l="l" r="r" t="t"/>
            <a:pathLst>
              <a:path extrusionOk="0" h="5788550" w="5798121">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17" name="Google Shape;217;p15"/>
          <p:cNvSpPr txBox="1"/>
          <p:nvPr>
            <p:ph type="title"/>
          </p:nvPr>
        </p:nvSpPr>
        <p:spPr>
          <a:xfrm>
            <a:off x="914400" y="442913"/>
            <a:ext cx="6553200" cy="1347788"/>
          </a:xfrm>
          <a:prstGeom prst="rect">
            <a:avLst/>
          </a:prstGeom>
          <a:noFill/>
          <a:ln>
            <a:noFill/>
          </a:ln>
        </p:spPr>
        <p:txBody>
          <a:bodyPr anchorCtr="0" anchor="b" bIns="91425" lIns="109725" spcFirstLastPara="1" rIns="109725" wrap="square" tIns="109725">
            <a:normAutofit/>
          </a:bodyPr>
          <a:lstStyle/>
          <a:p>
            <a:pPr indent="0" lvl="0" marL="0" rtl="0" algn="ctr">
              <a:lnSpc>
                <a:spcPct val="120000"/>
              </a:lnSpc>
              <a:spcBef>
                <a:spcPts val="0"/>
              </a:spcBef>
              <a:spcAft>
                <a:spcPts val="0"/>
              </a:spcAft>
              <a:buClr>
                <a:srgbClr val="BC2818"/>
              </a:buClr>
              <a:buSzPts val="2700"/>
              <a:buFont typeface="Meiryo"/>
              <a:buNone/>
            </a:pPr>
            <a:r>
              <a:rPr lang="es-ES" sz="2700">
                <a:solidFill>
                  <a:srgbClr val="BC2818"/>
                </a:solidFill>
              </a:rPr>
              <a:t>Principios del procedimiento administrativo</a:t>
            </a:r>
            <a:endParaRPr sz="2700">
              <a:solidFill>
                <a:srgbClr val="BC2818"/>
              </a:solidFill>
            </a:endParaRPr>
          </a:p>
        </p:txBody>
      </p:sp>
      <p:sp>
        <p:nvSpPr>
          <p:cNvPr id="218" name="Google Shape;218;p15"/>
          <p:cNvSpPr txBox="1"/>
          <p:nvPr>
            <p:ph idx="1" type="body"/>
          </p:nvPr>
        </p:nvSpPr>
        <p:spPr>
          <a:xfrm>
            <a:off x="485776" y="1790701"/>
            <a:ext cx="6228926" cy="4624386"/>
          </a:xfrm>
          <a:prstGeom prst="rect">
            <a:avLst/>
          </a:prstGeom>
          <a:noFill/>
          <a:ln>
            <a:noFill/>
          </a:ln>
        </p:spPr>
        <p:txBody>
          <a:bodyPr anchorCtr="0" anchor="t" bIns="91425" lIns="109725" spcFirstLastPara="1" rIns="109725" wrap="square" tIns="109725">
            <a:noAutofit/>
          </a:bodyPr>
          <a:lstStyle/>
          <a:p>
            <a:pPr indent="0" lvl="0" marL="0" rtl="0" algn="l">
              <a:lnSpc>
                <a:spcPct val="130000"/>
              </a:lnSpc>
              <a:spcBef>
                <a:spcPts val="0"/>
              </a:spcBef>
              <a:spcAft>
                <a:spcPts val="0"/>
              </a:spcAft>
              <a:buClr>
                <a:srgbClr val="3F3F3F"/>
              </a:buClr>
              <a:buSzPts val="2400"/>
              <a:buNone/>
            </a:pPr>
            <a:r>
              <a:rPr b="1" lang="es-ES" sz="2400"/>
              <a:t>Impulsión e instrucción de oficio (oficialidad)</a:t>
            </a:r>
            <a:endParaRPr/>
          </a:p>
          <a:p>
            <a:pPr indent="0" lvl="0" marL="0" rtl="0" algn="l">
              <a:lnSpc>
                <a:spcPct val="130000"/>
              </a:lnSpc>
              <a:spcBef>
                <a:spcPts val="930"/>
              </a:spcBef>
              <a:spcAft>
                <a:spcPts val="0"/>
              </a:spcAft>
              <a:buClr>
                <a:srgbClr val="3F3F3F"/>
              </a:buClr>
              <a:buSzPts val="2000"/>
              <a:buNone/>
            </a:pPr>
            <a:r>
              <a:rPr lang="es-ES" sz="2000"/>
              <a:t>Oficialidad implica que le corresponde a la autoridad administrativa adoptar los recaudos conducentes a la impulsión del procedimiento hasta el dictado del acto final y, asimismo, desarrollar la actividad tendiente a reunir los medios de prueba necesarios para su adecuada resolución</a:t>
            </a:r>
            <a:endParaRPr/>
          </a:p>
          <a:p>
            <a:pPr indent="0" lvl="0" marL="0" rtl="0" algn="l">
              <a:lnSpc>
                <a:spcPct val="130000"/>
              </a:lnSpc>
              <a:spcBef>
                <a:spcPts val="930"/>
              </a:spcBef>
              <a:spcAft>
                <a:spcPts val="0"/>
              </a:spcAft>
              <a:buClr>
                <a:srgbClr val="3F3F3F"/>
              </a:buClr>
              <a:buSzPts val="1800"/>
              <a:buNone/>
            </a:pPr>
            <a:r>
              <a:rPr lang="es-ES"/>
              <a:t>(PTN Dictámenes 94:172, 160:24, 166:238)</a:t>
            </a:r>
            <a:endParaRPr/>
          </a:p>
        </p:txBody>
      </p:sp>
      <p:sp>
        <p:nvSpPr>
          <p:cNvPr id="219" name="Google Shape;219;p15"/>
          <p:cNvSpPr/>
          <p:nvPr/>
        </p:nvSpPr>
        <p:spPr>
          <a:xfrm>
            <a:off x="6623734" y="0"/>
            <a:ext cx="5568114" cy="5577748"/>
          </a:xfrm>
          <a:custGeom>
            <a:rect b="b" l="l" r="r" t="t"/>
            <a:pathLst>
              <a:path extrusionOk="0" h="5577748" w="5568114">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pic>
        <p:nvPicPr>
          <p:cNvPr id="220" name="Google Shape;220;p15"/>
          <p:cNvPicPr preferRelativeResize="0"/>
          <p:nvPr/>
        </p:nvPicPr>
        <p:blipFill rotWithShape="1">
          <a:blip r:embed="rId3">
            <a:alphaModFix/>
          </a:blip>
          <a:srcRect b="-2" l="0" r="-2" t="2071"/>
          <a:stretch/>
        </p:blipFill>
        <p:spPr>
          <a:xfrm>
            <a:off x="6877878" y="294199"/>
            <a:ext cx="5150794" cy="5001370"/>
          </a:xfrm>
          <a:custGeom>
            <a:rect b="b" l="l" r="r" t="t"/>
            <a:pathLst>
              <a:path extrusionOk="0" h="4896924" w="504410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6"/>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226" name="Google Shape;226;p16"/>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p>
            <a:pPr indent="0" lvl="0" marL="0" rtl="0" algn="l">
              <a:lnSpc>
                <a:spcPct val="140000"/>
              </a:lnSpc>
              <a:spcBef>
                <a:spcPts val="0"/>
              </a:spcBef>
              <a:spcAft>
                <a:spcPts val="0"/>
              </a:spcAft>
              <a:buClr>
                <a:srgbClr val="3F3F3F"/>
              </a:buClr>
              <a:buSzPts val="2400"/>
              <a:buNone/>
            </a:pPr>
            <a:r>
              <a:rPr lang="es-ES" sz="2400" u="sng"/>
              <a:t>Principio inquisitivo:</a:t>
            </a:r>
            <a:r>
              <a:rPr lang="es-ES" sz="2400"/>
              <a:t> la Administración es quien dirige el procedimiento y es la única que puede y debe ordenar el cumplimiento de las diligencias necesarias para arrimar a las actuaciones administrativas los elementos necesarios para resolver la cuestión que se somete a su decisión.</a:t>
            </a:r>
            <a:endParaRPr/>
          </a:p>
          <a:p>
            <a:pPr indent="0" lvl="0" marL="0" rtl="0" algn="l">
              <a:lnSpc>
                <a:spcPct val="140000"/>
              </a:lnSpc>
              <a:spcBef>
                <a:spcPts val="930"/>
              </a:spcBef>
              <a:spcAft>
                <a:spcPts val="0"/>
              </a:spcAft>
              <a:buClr>
                <a:srgbClr val="3F3F3F"/>
              </a:buClr>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0" name="Shape 230"/>
        <p:cNvGrpSpPr/>
        <p:nvPr/>
      </p:nvGrpSpPr>
      <p:grpSpPr>
        <a:xfrm>
          <a:off x="0" y="0"/>
          <a:ext cx="0" cy="0"/>
          <a:chOff x="0" y="0"/>
          <a:chExt cx="0" cy="0"/>
        </a:xfrm>
      </p:grpSpPr>
      <p:sp>
        <p:nvSpPr>
          <p:cNvPr id="231" name="Google Shape;231;p17"/>
          <p:cNvSpPr/>
          <p:nvPr/>
        </p:nvSpPr>
        <p:spPr>
          <a:xfrm>
            <a:off x="153" y="0"/>
            <a:ext cx="1219169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pic>
        <p:nvPicPr>
          <p:cNvPr descr="Icono&#10;&#10;Descripción generada automáticamente con confianza baja" id="232" name="Google Shape;232;p17"/>
          <p:cNvPicPr preferRelativeResize="0"/>
          <p:nvPr/>
        </p:nvPicPr>
        <p:blipFill rotWithShape="1">
          <a:blip r:embed="rId3">
            <a:alphaModFix/>
          </a:blip>
          <a:srcRect b="17588" l="0" r="0" t="0"/>
          <a:stretch/>
        </p:blipFill>
        <p:spPr>
          <a:xfrm>
            <a:off x="4691118" y="1"/>
            <a:ext cx="7500882" cy="6857999"/>
          </a:xfrm>
          <a:custGeom>
            <a:rect b="b" l="l" r="r" t="t"/>
            <a:pathLst>
              <a:path extrusionOk="0" h="6857999" w="7500882">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a:noFill/>
          <a:ln>
            <a:noFill/>
          </a:ln>
        </p:spPr>
      </p:pic>
      <p:sp>
        <p:nvSpPr>
          <p:cNvPr id="233" name="Google Shape;233;p17"/>
          <p:cNvSpPr/>
          <p:nvPr/>
        </p:nvSpPr>
        <p:spPr>
          <a:xfrm>
            <a:off x="0" y="0"/>
            <a:ext cx="7476051" cy="6858000"/>
          </a:xfrm>
          <a:custGeom>
            <a:rect b="b" l="l" r="r" t="t"/>
            <a:pathLst>
              <a:path extrusionOk="0" h="6858000" w="7476051">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34" name="Google Shape;234;p17"/>
          <p:cNvSpPr/>
          <p:nvPr/>
        </p:nvSpPr>
        <p:spPr>
          <a:xfrm>
            <a:off x="-153" y="0"/>
            <a:ext cx="7307402" cy="6858000"/>
          </a:xfrm>
          <a:custGeom>
            <a:rect b="b" l="l" r="r" t="t"/>
            <a:pathLst>
              <a:path extrusionOk="0" h="6858000" w="7097265">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35" name="Google Shape;235;p17"/>
          <p:cNvSpPr/>
          <p:nvPr/>
        </p:nvSpPr>
        <p:spPr>
          <a:xfrm>
            <a:off x="5139034" y="-1"/>
            <a:ext cx="2535264" cy="6858001"/>
          </a:xfrm>
          <a:custGeom>
            <a:rect b="b" l="l" r="r" t="t"/>
            <a:pathLst>
              <a:path extrusionOk="0" h="6858001" w="2535264">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36" name="Google Shape;236;p17"/>
          <p:cNvSpPr txBox="1"/>
          <p:nvPr>
            <p:ph type="title"/>
          </p:nvPr>
        </p:nvSpPr>
        <p:spPr>
          <a:xfrm>
            <a:off x="200026" y="333376"/>
            <a:ext cx="6572250" cy="1295400"/>
          </a:xfrm>
          <a:prstGeom prst="rect">
            <a:avLst/>
          </a:prstGeom>
          <a:noFill/>
          <a:ln>
            <a:noFill/>
          </a:ln>
        </p:spPr>
        <p:txBody>
          <a:bodyPr anchorCtr="0" anchor="b" bIns="91425" lIns="109725" spcFirstLastPara="1" rIns="109725" wrap="square" tIns="109725">
            <a:normAutofit/>
          </a:bodyPr>
          <a:lstStyle/>
          <a:p>
            <a:pPr indent="0" lvl="0" marL="0" rtl="0" algn="ctr">
              <a:lnSpc>
                <a:spcPct val="120000"/>
              </a:lnSpc>
              <a:spcBef>
                <a:spcPts val="0"/>
              </a:spcBef>
              <a:spcAft>
                <a:spcPts val="0"/>
              </a:spcAft>
              <a:buClr>
                <a:srgbClr val="BC2818"/>
              </a:buClr>
              <a:buSzPts val="2500"/>
              <a:buFont typeface="Meiryo"/>
              <a:buNone/>
            </a:pPr>
            <a:r>
              <a:rPr lang="es-ES" sz="2500">
                <a:solidFill>
                  <a:srgbClr val="BC2818"/>
                </a:solidFill>
              </a:rPr>
              <a:t>Principios del procedimiento administrativo</a:t>
            </a:r>
            <a:endParaRPr sz="2500">
              <a:solidFill>
                <a:srgbClr val="BC2818"/>
              </a:solidFill>
            </a:endParaRPr>
          </a:p>
        </p:txBody>
      </p:sp>
      <p:sp>
        <p:nvSpPr>
          <p:cNvPr id="237" name="Google Shape;237;p17"/>
          <p:cNvSpPr txBox="1"/>
          <p:nvPr>
            <p:ph idx="1" type="body"/>
          </p:nvPr>
        </p:nvSpPr>
        <p:spPr>
          <a:xfrm>
            <a:off x="295276" y="1628776"/>
            <a:ext cx="6065768" cy="4335462"/>
          </a:xfrm>
          <a:prstGeom prst="rect">
            <a:avLst/>
          </a:prstGeom>
          <a:noFill/>
          <a:ln>
            <a:noFill/>
          </a:ln>
        </p:spPr>
        <p:txBody>
          <a:bodyPr anchorCtr="0" anchor="t" bIns="91425" lIns="109725" spcFirstLastPara="1" rIns="109725" wrap="square" tIns="109725">
            <a:normAutofit/>
          </a:bodyPr>
          <a:lstStyle/>
          <a:p>
            <a:pPr indent="0" lvl="0" marL="0" rtl="0" algn="l">
              <a:lnSpc>
                <a:spcPct val="130000"/>
              </a:lnSpc>
              <a:spcBef>
                <a:spcPts val="0"/>
              </a:spcBef>
              <a:spcAft>
                <a:spcPts val="0"/>
              </a:spcAft>
              <a:buClr>
                <a:srgbClr val="3F3F3F"/>
              </a:buClr>
              <a:buSzPts val="1800"/>
              <a:buNone/>
            </a:pPr>
            <a:r>
              <a:rPr b="1" lang="es-ES"/>
              <a:t>Oficialidad no implica que la Administración este obligada, siempre y en todos los casos, a proveer a la impulsión e instrucción de oficio.</a:t>
            </a:r>
            <a:endParaRPr/>
          </a:p>
          <a:p>
            <a:pPr indent="0" lvl="0" marL="0" rtl="0" algn="l">
              <a:lnSpc>
                <a:spcPct val="130000"/>
              </a:lnSpc>
              <a:spcBef>
                <a:spcPts val="930"/>
              </a:spcBef>
              <a:spcAft>
                <a:spcPts val="0"/>
              </a:spcAft>
              <a:buClr>
                <a:srgbClr val="3F3F3F"/>
              </a:buClr>
              <a:buSzPts val="1600"/>
              <a:buNone/>
            </a:pPr>
            <a:r>
              <a:rPr b="1" lang="es-ES" sz="1600"/>
              <a:t>Limitaciones: </a:t>
            </a:r>
            <a:r>
              <a:rPr lang="es-ES" sz="1600"/>
              <a:t>supuestos en los que el procedimiento responde al sólo interés privado, sin que concurran, simultáneamente, circunstancias particulares o interés administrativo o público que justifiquen la actuación oficiosa de la autoridad administrativa. </a:t>
            </a:r>
            <a:endParaRPr/>
          </a:p>
          <a:p>
            <a:pPr indent="0" lvl="0" marL="0" rtl="0" algn="l">
              <a:lnSpc>
                <a:spcPct val="130000"/>
              </a:lnSpc>
              <a:spcBef>
                <a:spcPts val="930"/>
              </a:spcBef>
              <a:spcAft>
                <a:spcPts val="0"/>
              </a:spcAft>
              <a:buClr>
                <a:srgbClr val="3F3F3F"/>
              </a:buClr>
              <a:buSzPts val="1600"/>
              <a:buNone/>
            </a:pPr>
            <a:r>
              <a:rPr lang="es-ES" sz="1600"/>
              <a:t>Caducidad de instancia / Contradicción (Gordillo)</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243" name="Google Shape;243;p18"/>
          <p:cNvSpPr txBox="1"/>
          <p:nvPr>
            <p:ph idx="1" type="body"/>
          </p:nvPr>
        </p:nvSpPr>
        <p:spPr>
          <a:xfrm>
            <a:off x="1920240" y="2312275"/>
            <a:ext cx="8770571" cy="4250449"/>
          </a:xfrm>
          <a:prstGeom prst="rect">
            <a:avLst/>
          </a:prstGeom>
          <a:noFill/>
          <a:ln>
            <a:noFill/>
          </a:ln>
        </p:spPr>
        <p:txBody>
          <a:bodyPr anchorCtr="0" anchor="t" bIns="91425" lIns="109725" spcFirstLastPara="1" rIns="109725" wrap="square" tIns="109725">
            <a:noAutofit/>
          </a:bodyPr>
          <a:lstStyle/>
          <a:p>
            <a:pPr indent="0" lvl="0" marL="0" rtl="0" algn="ctr">
              <a:lnSpc>
                <a:spcPct val="140000"/>
              </a:lnSpc>
              <a:spcBef>
                <a:spcPts val="0"/>
              </a:spcBef>
              <a:spcAft>
                <a:spcPts val="0"/>
              </a:spcAft>
              <a:buClr>
                <a:srgbClr val="3F3F3F"/>
              </a:buClr>
              <a:buSzPts val="2000"/>
              <a:buNone/>
            </a:pPr>
            <a:r>
              <a:rPr lang="es-ES" sz="2000"/>
              <a:t>Presunta incompatibilidad (oficialidad / caducidad) solo se configura cuando la caducidad es acogida por la Administración sin integrar adecuadamente en su ámbito el margen de merituación propio de ella.</a:t>
            </a:r>
            <a:endParaRPr/>
          </a:p>
          <a:p>
            <a:pPr indent="0" lvl="0" marL="0" rtl="0" algn="ctr">
              <a:lnSpc>
                <a:spcPct val="140000"/>
              </a:lnSpc>
              <a:spcBef>
                <a:spcPts val="930"/>
              </a:spcBef>
              <a:spcAft>
                <a:spcPts val="0"/>
              </a:spcAft>
              <a:buClr>
                <a:srgbClr val="3F3F3F"/>
              </a:buClr>
              <a:buSzPts val="1400"/>
              <a:buNone/>
            </a:pPr>
            <a:r>
              <a:rPr lang="es-ES" sz="1400"/>
              <a:t>Caducidad no juega automáticamente y la inactividad del particular no genera necesariamente la extinción del procedimiento porque éste podrá seguir impulsado por la Administración cuando por su índole esté excluido expresamente de aquélla posibilidad por el legislador (ej trámites de previsión social) o cuando concurran las situaciones sometidas a la valoración de la autoridad administrativa.</a:t>
            </a:r>
            <a:endParaRPr/>
          </a:p>
          <a:p>
            <a:pPr indent="0" lvl="0" marL="0" rtl="0" algn="ctr">
              <a:lnSpc>
                <a:spcPct val="140000"/>
              </a:lnSpc>
              <a:spcBef>
                <a:spcPts val="930"/>
              </a:spcBef>
              <a:spcAft>
                <a:spcPts val="0"/>
              </a:spcAft>
              <a:buClr>
                <a:srgbClr val="3F3F3F"/>
              </a:buClr>
              <a:buSzPts val="1400"/>
              <a:buNone/>
            </a:pPr>
            <a:r>
              <a:rPr lang="es-ES" sz="1400"/>
              <a:t>(arts. 84 NJF Nº951 y 8 y sgtes. del decreto Nº1684/79</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7" name="Shape 247"/>
        <p:cNvGrpSpPr/>
        <p:nvPr/>
      </p:nvGrpSpPr>
      <p:grpSpPr>
        <a:xfrm>
          <a:off x="0" y="0"/>
          <a:ext cx="0" cy="0"/>
          <a:chOff x="0" y="0"/>
          <a:chExt cx="0" cy="0"/>
        </a:xfrm>
      </p:grpSpPr>
      <p:sp>
        <p:nvSpPr>
          <p:cNvPr id="248" name="Google Shape;248;p19"/>
          <p:cNvSpPr/>
          <p:nvPr/>
        </p:nvSpPr>
        <p:spPr>
          <a:xfrm>
            <a:off x="153" y="0"/>
            <a:ext cx="1219169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pic>
        <p:nvPicPr>
          <p:cNvPr id="249" name="Google Shape;249;p19"/>
          <p:cNvPicPr preferRelativeResize="0"/>
          <p:nvPr/>
        </p:nvPicPr>
        <p:blipFill rotWithShape="1">
          <a:blip r:embed="rId3">
            <a:alphaModFix/>
          </a:blip>
          <a:srcRect b="1" l="6880" r="9176" t="0"/>
          <a:stretch/>
        </p:blipFill>
        <p:spPr>
          <a:xfrm>
            <a:off x="4691118" y="1"/>
            <a:ext cx="7500882" cy="6857999"/>
          </a:xfrm>
          <a:custGeom>
            <a:rect b="b" l="l" r="r" t="t"/>
            <a:pathLst>
              <a:path extrusionOk="0" h="6857999" w="7500882">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a:noFill/>
          <a:ln>
            <a:noFill/>
          </a:ln>
        </p:spPr>
      </p:pic>
      <p:sp>
        <p:nvSpPr>
          <p:cNvPr id="250" name="Google Shape;250;p19"/>
          <p:cNvSpPr/>
          <p:nvPr/>
        </p:nvSpPr>
        <p:spPr>
          <a:xfrm>
            <a:off x="0" y="0"/>
            <a:ext cx="7476051" cy="6858000"/>
          </a:xfrm>
          <a:custGeom>
            <a:rect b="b" l="l" r="r" t="t"/>
            <a:pathLst>
              <a:path extrusionOk="0" h="6858000" w="7476051">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51" name="Google Shape;251;p19"/>
          <p:cNvSpPr/>
          <p:nvPr/>
        </p:nvSpPr>
        <p:spPr>
          <a:xfrm>
            <a:off x="-153" y="0"/>
            <a:ext cx="7307402" cy="6858000"/>
          </a:xfrm>
          <a:custGeom>
            <a:rect b="b" l="l" r="r" t="t"/>
            <a:pathLst>
              <a:path extrusionOk="0" h="6858000" w="7097265">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52" name="Google Shape;252;p19"/>
          <p:cNvSpPr/>
          <p:nvPr/>
        </p:nvSpPr>
        <p:spPr>
          <a:xfrm>
            <a:off x="5139034" y="-1"/>
            <a:ext cx="2535264" cy="6858001"/>
          </a:xfrm>
          <a:custGeom>
            <a:rect b="b" l="l" r="r" t="t"/>
            <a:pathLst>
              <a:path extrusionOk="0" h="6858001" w="2535264">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53" name="Google Shape;253;p19"/>
          <p:cNvSpPr txBox="1"/>
          <p:nvPr>
            <p:ph type="title"/>
          </p:nvPr>
        </p:nvSpPr>
        <p:spPr>
          <a:xfrm>
            <a:off x="992518" y="442913"/>
            <a:ext cx="5646407" cy="1290637"/>
          </a:xfrm>
          <a:prstGeom prst="rect">
            <a:avLst/>
          </a:prstGeom>
          <a:noFill/>
          <a:ln>
            <a:noFill/>
          </a:ln>
        </p:spPr>
        <p:txBody>
          <a:bodyPr anchorCtr="0" anchor="b" bIns="91425" lIns="109725" spcFirstLastPara="1" rIns="109725" wrap="square" tIns="109725">
            <a:normAutofit/>
          </a:bodyPr>
          <a:lstStyle/>
          <a:p>
            <a:pPr indent="0" lvl="0" marL="0" rtl="0" algn="ctr">
              <a:lnSpc>
                <a:spcPct val="120000"/>
              </a:lnSpc>
              <a:spcBef>
                <a:spcPts val="0"/>
              </a:spcBef>
              <a:spcAft>
                <a:spcPts val="0"/>
              </a:spcAft>
              <a:buClr>
                <a:srgbClr val="BC2818"/>
              </a:buClr>
              <a:buSzPts val="2500"/>
              <a:buFont typeface="Meiryo"/>
              <a:buNone/>
            </a:pPr>
            <a:r>
              <a:rPr lang="es-ES" sz="2500">
                <a:solidFill>
                  <a:srgbClr val="BC2818"/>
                </a:solidFill>
              </a:rPr>
              <a:t>Principios del procedimiento administrativo</a:t>
            </a:r>
            <a:endParaRPr sz="2500">
              <a:solidFill>
                <a:srgbClr val="BC2818"/>
              </a:solidFill>
            </a:endParaRPr>
          </a:p>
        </p:txBody>
      </p:sp>
      <p:sp>
        <p:nvSpPr>
          <p:cNvPr id="254" name="Google Shape;254;p19"/>
          <p:cNvSpPr txBox="1"/>
          <p:nvPr>
            <p:ph idx="1" type="body"/>
          </p:nvPr>
        </p:nvSpPr>
        <p:spPr>
          <a:xfrm>
            <a:off x="209550" y="1733550"/>
            <a:ext cx="5960993" cy="4681537"/>
          </a:xfrm>
          <a:prstGeom prst="rect">
            <a:avLst/>
          </a:prstGeom>
          <a:noFill/>
          <a:ln>
            <a:noFill/>
          </a:ln>
        </p:spPr>
        <p:txBody>
          <a:bodyPr anchorCtr="0" anchor="t" bIns="91425" lIns="109725" spcFirstLastPara="1" rIns="109725" wrap="square" tIns="109725">
            <a:normAutofit/>
          </a:bodyPr>
          <a:lstStyle/>
          <a:p>
            <a:pPr indent="0" lvl="0" marL="0" rtl="0" algn="l">
              <a:lnSpc>
                <a:spcPct val="130000"/>
              </a:lnSpc>
              <a:spcBef>
                <a:spcPts val="0"/>
              </a:spcBef>
              <a:spcAft>
                <a:spcPts val="0"/>
              </a:spcAft>
              <a:buClr>
                <a:srgbClr val="3F3F3F"/>
              </a:buClr>
              <a:buSzPts val="2000"/>
              <a:buNone/>
            </a:pPr>
            <a:r>
              <a:rPr b="1" lang="es-ES" sz="2000"/>
              <a:t>Informalismo. El administrado como colaborador</a:t>
            </a:r>
            <a:endParaRPr/>
          </a:p>
          <a:p>
            <a:pPr indent="0" lvl="0" marL="0" rtl="0" algn="l">
              <a:lnSpc>
                <a:spcPct val="130000"/>
              </a:lnSpc>
              <a:spcBef>
                <a:spcPts val="930"/>
              </a:spcBef>
              <a:spcAft>
                <a:spcPts val="0"/>
              </a:spcAft>
              <a:buClr>
                <a:srgbClr val="3F3F3F"/>
              </a:buClr>
              <a:buSzPts val="1300"/>
              <a:buNone/>
            </a:pPr>
            <a:r>
              <a:t/>
            </a:r>
            <a:endParaRPr sz="1300"/>
          </a:p>
          <a:p>
            <a:pPr indent="0" lvl="0" marL="0" rtl="0" algn="l">
              <a:lnSpc>
                <a:spcPct val="130000"/>
              </a:lnSpc>
              <a:spcBef>
                <a:spcPts val="930"/>
              </a:spcBef>
              <a:spcAft>
                <a:spcPts val="0"/>
              </a:spcAft>
              <a:buClr>
                <a:srgbClr val="3F3F3F"/>
              </a:buClr>
              <a:buSzPts val="1600"/>
              <a:buNone/>
            </a:pPr>
            <a:r>
              <a:rPr lang="es-ES" sz="1600"/>
              <a:t>CSJN – En nuestro sistema no hay estructuras sacramentales para los reclamos efectuados por la vía administrativa sino que se admite el principio del formalismo moderado en que el particular puede actuar sin patrocinio letrado, de modo que es el propio ordenamiento jurídico el que ofrece mecanismos tuitivos de la defensa en juicio y el debido proceso</a:t>
            </a:r>
            <a:endParaRPr/>
          </a:p>
          <a:p>
            <a:pPr indent="0" lvl="0" marL="0" rtl="0" algn="l">
              <a:lnSpc>
                <a:spcPct val="130000"/>
              </a:lnSpc>
              <a:spcBef>
                <a:spcPts val="930"/>
              </a:spcBef>
              <a:spcAft>
                <a:spcPts val="0"/>
              </a:spcAft>
              <a:buClr>
                <a:srgbClr val="3F3F3F"/>
              </a:buClr>
              <a:buSzPts val="1600"/>
              <a:buNone/>
            </a:pPr>
            <a:r>
              <a:rPr lang="es-ES" sz="1600"/>
              <a:t>(Lewkowicz Fallos 31:2762)</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5" name="Shape 115"/>
        <p:cNvGrpSpPr/>
        <p:nvPr/>
      </p:nvGrpSpPr>
      <p:grpSpPr>
        <a:xfrm>
          <a:off x="0" y="0"/>
          <a:ext cx="0" cy="0"/>
          <a:chOff x="0" y="0"/>
          <a:chExt cx="0" cy="0"/>
        </a:xfrm>
      </p:grpSpPr>
      <p:sp>
        <p:nvSpPr>
          <p:cNvPr id="116" name="Google Shape;116;p2"/>
          <p:cNvSpPr/>
          <p:nvPr/>
        </p:nvSpPr>
        <p:spPr>
          <a:xfrm>
            <a:off x="153" y="0"/>
            <a:ext cx="1219169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pic>
        <p:nvPicPr>
          <p:cNvPr id="117" name="Google Shape;117;p2"/>
          <p:cNvPicPr preferRelativeResize="0"/>
          <p:nvPr/>
        </p:nvPicPr>
        <p:blipFill rotWithShape="1">
          <a:blip r:embed="rId3">
            <a:alphaModFix/>
          </a:blip>
          <a:srcRect b="-2" l="14527" r="12465" t="0"/>
          <a:stretch/>
        </p:blipFill>
        <p:spPr>
          <a:xfrm>
            <a:off x="4691118" y="1"/>
            <a:ext cx="7500882" cy="6857999"/>
          </a:xfrm>
          <a:custGeom>
            <a:rect b="b" l="l" r="r" t="t"/>
            <a:pathLst>
              <a:path extrusionOk="0" h="6857999" w="7500882">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a:noFill/>
          <a:ln>
            <a:noFill/>
          </a:ln>
        </p:spPr>
      </p:pic>
      <p:sp>
        <p:nvSpPr>
          <p:cNvPr id="118" name="Google Shape;118;p2"/>
          <p:cNvSpPr/>
          <p:nvPr/>
        </p:nvSpPr>
        <p:spPr>
          <a:xfrm>
            <a:off x="0" y="0"/>
            <a:ext cx="7476051" cy="6858000"/>
          </a:xfrm>
          <a:custGeom>
            <a:rect b="b" l="l" r="r" t="t"/>
            <a:pathLst>
              <a:path extrusionOk="0" h="6858000" w="7476051">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119" name="Google Shape;119;p2"/>
          <p:cNvSpPr/>
          <p:nvPr/>
        </p:nvSpPr>
        <p:spPr>
          <a:xfrm>
            <a:off x="-153" y="0"/>
            <a:ext cx="7307402" cy="6858000"/>
          </a:xfrm>
          <a:custGeom>
            <a:rect b="b" l="l" r="r" t="t"/>
            <a:pathLst>
              <a:path extrusionOk="0" h="6858000" w="7097265">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120" name="Google Shape;120;p2"/>
          <p:cNvSpPr/>
          <p:nvPr/>
        </p:nvSpPr>
        <p:spPr>
          <a:xfrm>
            <a:off x="5139034" y="-1"/>
            <a:ext cx="2535264" cy="6858001"/>
          </a:xfrm>
          <a:custGeom>
            <a:rect b="b" l="l" r="r" t="t"/>
            <a:pathLst>
              <a:path extrusionOk="0" h="6858001" w="2535264">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121" name="Google Shape;121;p2"/>
          <p:cNvSpPr txBox="1"/>
          <p:nvPr>
            <p:ph type="title"/>
          </p:nvPr>
        </p:nvSpPr>
        <p:spPr>
          <a:xfrm>
            <a:off x="992518" y="442913"/>
            <a:ext cx="4780129" cy="1639888"/>
          </a:xfrm>
          <a:prstGeom prst="rect">
            <a:avLst/>
          </a:prstGeom>
          <a:noFill/>
          <a:ln>
            <a:noFill/>
          </a:ln>
        </p:spPr>
        <p:txBody>
          <a:bodyPr anchorCtr="0" anchor="b" bIns="91425" lIns="109725" spcFirstLastPara="1" rIns="109725" wrap="square" tIns="109725">
            <a:normAutofit/>
          </a:bodyPr>
          <a:lstStyle/>
          <a:p>
            <a:pPr indent="0" lvl="0" marL="0" rtl="0" algn="l">
              <a:lnSpc>
                <a:spcPct val="130000"/>
              </a:lnSpc>
              <a:spcBef>
                <a:spcPts val="0"/>
              </a:spcBef>
              <a:spcAft>
                <a:spcPts val="0"/>
              </a:spcAft>
              <a:buClr>
                <a:srgbClr val="3F3F3F"/>
              </a:buClr>
              <a:buSzPts val="3200"/>
              <a:buFont typeface="Meiryo"/>
              <a:buNone/>
            </a:pPr>
            <a:r>
              <a:rPr lang="es-ES"/>
              <a:t>Concepto</a:t>
            </a:r>
            <a:endParaRPr/>
          </a:p>
        </p:txBody>
      </p:sp>
      <p:sp>
        <p:nvSpPr>
          <p:cNvPr id="122" name="Google Shape;122;p2"/>
          <p:cNvSpPr txBox="1"/>
          <p:nvPr>
            <p:ph idx="1" type="body"/>
          </p:nvPr>
        </p:nvSpPr>
        <p:spPr>
          <a:xfrm>
            <a:off x="992518" y="2312988"/>
            <a:ext cx="5368525" cy="3651250"/>
          </a:xfrm>
          <a:prstGeom prst="rect">
            <a:avLst/>
          </a:prstGeom>
          <a:noFill/>
          <a:ln>
            <a:noFill/>
          </a:ln>
        </p:spPr>
        <p:txBody>
          <a:bodyPr anchorCtr="0" anchor="t" bIns="91425" lIns="109725" spcFirstLastPara="1" rIns="109725" wrap="square" tIns="109725">
            <a:normAutofit/>
          </a:bodyPr>
          <a:lstStyle/>
          <a:p>
            <a:pPr indent="0" lvl="0" marL="0" rtl="0" algn="l">
              <a:lnSpc>
                <a:spcPct val="140000"/>
              </a:lnSpc>
              <a:spcBef>
                <a:spcPts val="0"/>
              </a:spcBef>
              <a:spcAft>
                <a:spcPts val="0"/>
              </a:spcAft>
              <a:buClr>
                <a:srgbClr val="3F3F3F"/>
              </a:buClr>
              <a:buSzPts val="1800"/>
              <a:buNone/>
            </a:pPr>
            <a:r>
              <a:rPr lang="es-ES"/>
              <a:t>El procedimiento administrativo es una serie, secuencia o sucesión de actos a través de la cual se expresa, ordenada y sistemáticamente la voluntad administrativa. (R. Comadira)</a:t>
            </a:r>
            <a:endParaRPr/>
          </a:p>
          <a:p>
            <a:pPr indent="0" lvl="0" marL="0" rtl="0" algn="l">
              <a:lnSpc>
                <a:spcPct val="140000"/>
              </a:lnSpc>
              <a:spcBef>
                <a:spcPts val="930"/>
              </a:spcBef>
              <a:spcAft>
                <a:spcPts val="0"/>
              </a:spcAft>
              <a:buClr>
                <a:srgbClr val="3F3F3F"/>
              </a:buClr>
              <a:buSzPts val="1800"/>
              <a:buNone/>
            </a:pPr>
            <a:r>
              <a:t/>
            </a:r>
            <a:endParaRPr/>
          </a:p>
          <a:p>
            <a:pPr indent="0" lvl="0" marL="0" rtl="0" algn="l">
              <a:lnSpc>
                <a:spcPct val="140000"/>
              </a:lnSpc>
              <a:spcBef>
                <a:spcPts val="930"/>
              </a:spcBef>
              <a:spcAft>
                <a:spcPts val="0"/>
              </a:spcAft>
              <a:buClr>
                <a:srgbClr val="3F3F3F"/>
              </a:buClr>
              <a:buSzPts val="1800"/>
              <a:buNone/>
            </a:pPr>
            <a:r>
              <a:rPr lang="es-ES"/>
              <a:t>Es el cauce formal de la función administrativa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0"/>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260" name="Google Shape;260;p20"/>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p>
            <a:pPr indent="0" lvl="0" marL="0" rtl="0" algn="l">
              <a:lnSpc>
                <a:spcPct val="140000"/>
              </a:lnSpc>
              <a:spcBef>
                <a:spcPts val="0"/>
              </a:spcBef>
              <a:spcAft>
                <a:spcPts val="0"/>
              </a:spcAft>
              <a:buClr>
                <a:srgbClr val="3F3F3F"/>
              </a:buClr>
              <a:buSzPts val="1800"/>
              <a:buNone/>
            </a:pPr>
            <a:r>
              <a:rPr lang="es-ES"/>
              <a:t>Art. 8 NJF Nº951</a:t>
            </a:r>
            <a:endParaRPr/>
          </a:p>
          <a:p>
            <a:pPr indent="0" lvl="0" marL="0" rtl="0" algn="l">
              <a:lnSpc>
                <a:spcPct val="140000"/>
              </a:lnSpc>
              <a:spcBef>
                <a:spcPts val="930"/>
              </a:spcBef>
              <a:spcAft>
                <a:spcPts val="0"/>
              </a:spcAft>
              <a:buClr>
                <a:srgbClr val="3F3F3F"/>
              </a:buClr>
              <a:buSzPts val="1800"/>
              <a:buNone/>
            </a:pPr>
            <a:r>
              <a:rPr lang="es-ES"/>
              <a:t>“Será excusable la inobservancia por los interesados de exigencias formales no esenciales y que pueden ser cumplidas posteriormente”</a:t>
            </a:r>
            <a:endParaRPr/>
          </a:p>
          <a:p>
            <a:pPr indent="0" lvl="0" marL="0" rtl="0" algn="l">
              <a:lnSpc>
                <a:spcPct val="140000"/>
              </a:lnSpc>
              <a:spcBef>
                <a:spcPts val="930"/>
              </a:spcBef>
              <a:spcAft>
                <a:spcPts val="0"/>
              </a:spcAft>
              <a:buClr>
                <a:srgbClr val="3F3F3F"/>
              </a:buClr>
              <a:buSzPts val="1800"/>
              <a:buNone/>
            </a:pPr>
            <a:r>
              <a:rPr lang="es-ES"/>
              <a:t>Art. 9 NJF Nº951</a:t>
            </a:r>
            <a:endParaRPr/>
          </a:p>
          <a:p>
            <a:pPr indent="0" lvl="0" marL="0" rtl="0" algn="l">
              <a:lnSpc>
                <a:spcPct val="140000"/>
              </a:lnSpc>
              <a:spcBef>
                <a:spcPts val="930"/>
              </a:spcBef>
              <a:spcAft>
                <a:spcPts val="0"/>
              </a:spcAft>
              <a:buClr>
                <a:srgbClr val="3F3F3F"/>
              </a:buClr>
              <a:buSzPts val="1800"/>
              <a:buNone/>
            </a:pPr>
            <a:r>
              <a:rPr lang="es-ES"/>
              <a:t>“La errónea calificación del derecho ejercido no determinará el rechazo de lo solicitado”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1"/>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266" name="Google Shape;266;p21"/>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p>
            <a:pPr indent="-285750" lvl="0" marL="285750" rtl="0" algn="l">
              <a:lnSpc>
                <a:spcPct val="140000"/>
              </a:lnSpc>
              <a:spcBef>
                <a:spcPts val="0"/>
              </a:spcBef>
              <a:spcAft>
                <a:spcPts val="0"/>
              </a:spcAft>
              <a:buClr>
                <a:srgbClr val="3F3F3F"/>
              </a:buClr>
              <a:buSzPts val="1800"/>
              <a:buFont typeface="Arial"/>
              <a:buChar char="•"/>
            </a:pPr>
            <a:r>
              <a:rPr lang="es-ES"/>
              <a:t>No podemos llegar al extremo de que las peticiones de los administrados se formulen con tal laxitud y vaguedad que la Administración no tenga elementos de juicio suficientes para acceder o denegar lo solicitado</a:t>
            </a:r>
            <a:endParaRPr/>
          </a:p>
          <a:p>
            <a:pPr indent="-285750" lvl="0" marL="285750" rtl="0" algn="l">
              <a:lnSpc>
                <a:spcPct val="140000"/>
              </a:lnSpc>
              <a:spcBef>
                <a:spcPts val="930"/>
              </a:spcBef>
              <a:spcAft>
                <a:spcPts val="0"/>
              </a:spcAft>
              <a:buClr>
                <a:srgbClr val="3F3F3F"/>
              </a:buClr>
              <a:buSzPts val="1800"/>
              <a:buFont typeface="Arial"/>
              <a:buChar char="•"/>
            </a:pPr>
            <a:r>
              <a:rPr lang="es-ES"/>
              <a:t>Se concibe siempre en favor del administrado para que éste pueda lograr, superando los inconvenientes formales que se presenten, el dictado de un acto que decida las cuestiones planteadas ante la administración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2"/>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272" name="Google Shape;272;p22"/>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p>
            <a:pPr indent="0" lvl="0" marL="0" rtl="0" algn="ctr">
              <a:lnSpc>
                <a:spcPct val="140000"/>
              </a:lnSpc>
              <a:spcBef>
                <a:spcPts val="0"/>
              </a:spcBef>
              <a:spcAft>
                <a:spcPts val="0"/>
              </a:spcAft>
              <a:buClr>
                <a:srgbClr val="3F3F3F"/>
              </a:buClr>
              <a:buSzPts val="3200"/>
              <a:buNone/>
            </a:pPr>
            <a:r>
              <a:rPr b="1" lang="es-ES" sz="3200"/>
              <a:t>El informalismo NO es inexigibilidad de formas sino sólo relativización de ellas en beneficio inmediato de los administrados</a:t>
            </a:r>
            <a:endParaRPr b="1" sz="3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6" name="Shape 276"/>
        <p:cNvGrpSpPr/>
        <p:nvPr/>
      </p:nvGrpSpPr>
      <p:grpSpPr>
        <a:xfrm>
          <a:off x="0" y="0"/>
          <a:ext cx="0" cy="0"/>
          <a:chOff x="0" y="0"/>
          <a:chExt cx="0" cy="0"/>
        </a:xfrm>
      </p:grpSpPr>
      <p:sp>
        <p:nvSpPr>
          <p:cNvPr id="277" name="Google Shape;277;p23"/>
          <p:cNvSpPr/>
          <p:nvPr/>
        </p:nvSpPr>
        <p:spPr>
          <a:xfrm>
            <a:off x="305" y="0"/>
            <a:ext cx="1219169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78" name="Google Shape;278;p23"/>
          <p:cNvSpPr txBox="1"/>
          <p:nvPr>
            <p:ph type="title"/>
          </p:nvPr>
        </p:nvSpPr>
        <p:spPr>
          <a:xfrm>
            <a:off x="992517" y="442912"/>
            <a:ext cx="6617957" cy="1098549"/>
          </a:xfrm>
          <a:prstGeom prst="rect">
            <a:avLst/>
          </a:prstGeom>
          <a:noFill/>
          <a:ln>
            <a:noFill/>
          </a:ln>
        </p:spPr>
        <p:txBody>
          <a:bodyPr anchorCtr="0" anchor="b" bIns="91425" lIns="109725" spcFirstLastPara="1" rIns="109725" wrap="square" tIns="109725">
            <a:normAutofit/>
          </a:bodyPr>
          <a:lstStyle/>
          <a:p>
            <a:pPr indent="0" lvl="0" marL="0" rtl="0" algn="l">
              <a:lnSpc>
                <a:spcPct val="120000"/>
              </a:lnSpc>
              <a:spcBef>
                <a:spcPts val="0"/>
              </a:spcBef>
              <a:spcAft>
                <a:spcPts val="0"/>
              </a:spcAft>
              <a:buClr>
                <a:srgbClr val="BC2818"/>
              </a:buClr>
              <a:buSzPts val="2500"/>
              <a:buFont typeface="Meiryo"/>
              <a:buNone/>
            </a:pPr>
            <a:r>
              <a:rPr lang="es-ES" sz="2500">
                <a:solidFill>
                  <a:srgbClr val="BC2818"/>
                </a:solidFill>
              </a:rPr>
              <a:t>Principios del procedimiento administrativo</a:t>
            </a:r>
            <a:endParaRPr sz="2500">
              <a:solidFill>
                <a:srgbClr val="BC2818"/>
              </a:solidFill>
            </a:endParaRPr>
          </a:p>
        </p:txBody>
      </p:sp>
      <p:sp>
        <p:nvSpPr>
          <p:cNvPr id="279" name="Google Shape;279;p23"/>
          <p:cNvSpPr txBox="1"/>
          <p:nvPr>
            <p:ph idx="1" type="body"/>
          </p:nvPr>
        </p:nvSpPr>
        <p:spPr>
          <a:xfrm>
            <a:off x="428625" y="1666875"/>
            <a:ext cx="5835698" cy="4819650"/>
          </a:xfrm>
          <a:prstGeom prst="rect">
            <a:avLst/>
          </a:prstGeom>
          <a:noFill/>
          <a:ln>
            <a:noFill/>
          </a:ln>
        </p:spPr>
        <p:txBody>
          <a:bodyPr anchorCtr="0" anchor="t" bIns="91425" lIns="109725" spcFirstLastPara="1" rIns="109725" wrap="square" tIns="109725">
            <a:normAutofit lnSpcReduction="10000"/>
          </a:bodyPr>
          <a:lstStyle/>
          <a:p>
            <a:pPr indent="0" lvl="0" marL="0" rtl="0" algn="l">
              <a:lnSpc>
                <a:spcPct val="130000"/>
              </a:lnSpc>
              <a:spcBef>
                <a:spcPts val="0"/>
              </a:spcBef>
              <a:spcAft>
                <a:spcPts val="0"/>
              </a:spcAft>
              <a:buClr>
                <a:srgbClr val="3F3F3F"/>
              </a:buClr>
              <a:buSzPts val="2800"/>
              <a:buNone/>
            </a:pPr>
            <a:r>
              <a:rPr b="1" lang="es-ES" sz="2800"/>
              <a:t>Debido procedimiento previo</a:t>
            </a:r>
            <a:endParaRPr/>
          </a:p>
          <a:p>
            <a:pPr indent="0" lvl="0" marL="0" rtl="0" algn="l">
              <a:lnSpc>
                <a:spcPct val="130000"/>
              </a:lnSpc>
              <a:spcBef>
                <a:spcPts val="930"/>
              </a:spcBef>
              <a:spcAft>
                <a:spcPts val="0"/>
              </a:spcAft>
              <a:buClr>
                <a:srgbClr val="3F3F3F"/>
              </a:buClr>
              <a:buSzPts val="1700"/>
              <a:buNone/>
            </a:pPr>
            <a:r>
              <a:rPr lang="es-ES" sz="1700"/>
              <a:t>Las normas del procedimiento administrativo deben ajustarse al respeto del derecho de los interesados al debido proceso adjetivo</a:t>
            </a:r>
            <a:endParaRPr/>
          </a:p>
          <a:p>
            <a:pPr indent="0" lvl="0" marL="0" rtl="0" algn="l">
              <a:lnSpc>
                <a:spcPct val="130000"/>
              </a:lnSpc>
              <a:spcBef>
                <a:spcPts val="930"/>
              </a:spcBef>
              <a:spcAft>
                <a:spcPts val="0"/>
              </a:spcAft>
              <a:buClr>
                <a:srgbClr val="3F3F3F"/>
              </a:buClr>
              <a:buSzPts val="1700"/>
              <a:buNone/>
            </a:pPr>
            <a:r>
              <a:rPr lang="es-ES" sz="1700"/>
              <a:t>Art. 12 NJF Nº951</a:t>
            </a:r>
            <a:endParaRPr/>
          </a:p>
          <a:p>
            <a:pPr indent="0" lvl="0" marL="0" rtl="0" algn="l">
              <a:lnSpc>
                <a:spcPct val="130000"/>
              </a:lnSpc>
              <a:spcBef>
                <a:spcPts val="930"/>
              </a:spcBef>
              <a:spcAft>
                <a:spcPts val="0"/>
              </a:spcAft>
              <a:buClr>
                <a:srgbClr val="3F3F3F"/>
              </a:buClr>
              <a:buSzPts val="1700"/>
              <a:buNone/>
            </a:pPr>
            <a:r>
              <a:rPr lang="es-ES" sz="1700"/>
              <a:t>Reglas del debido proceso legal:</a:t>
            </a:r>
            <a:endParaRPr/>
          </a:p>
          <a:p>
            <a:pPr indent="-285750" lvl="0" marL="285750" rtl="0" algn="l">
              <a:lnSpc>
                <a:spcPct val="130000"/>
              </a:lnSpc>
              <a:spcBef>
                <a:spcPts val="930"/>
              </a:spcBef>
              <a:spcAft>
                <a:spcPts val="0"/>
              </a:spcAft>
              <a:buClr>
                <a:srgbClr val="3F3F3F"/>
              </a:buClr>
              <a:buSzPts val="1700"/>
              <a:buFont typeface="Arial"/>
              <a:buChar char="•"/>
            </a:pPr>
            <a:r>
              <a:rPr lang="es-ES" sz="1700"/>
              <a:t>Derecho a ser oído </a:t>
            </a:r>
            <a:endParaRPr/>
          </a:p>
          <a:p>
            <a:pPr indent="-285750" lvl="0" marL="285750" rtl="0" algn="l">
              <a:lnSpc>
                <a:spcPct val="130000"/>
              </a:lnSpc>
              <a:spcBef>
                <a:spcPts val="930"/>
              </a:spcBef>
              <a:spcAft>
                <a:spcPts val="0"/>
              </a:spcAft>
              <a:buClr>
                <a:srgbClr val="3F3F3F"/>
              </a:buClr>
              <a:buSzPts val="1700"/>
              <a:buFont typeface="Arial"/>
              <a:buChar char="•"/>
            </a:pPr>
            <a:r>
              <a:rPr lang="es-ES" sz="1700"/>
              <a:t>Ofrecer y producir prueba</a:t>
            </a:r>
            <a:endParaRPr/>
          </a:p>
          <a:p>
            <a:pPr indent="-285750" lvl="0" marL="285750" rtl="0" algn="l">
              <a:lnSpc>
                <a:spcPct val="130000"/>
              </a:lnSpc>
              <a:spcBef>
                <a:spcPts val="930"/>
              </a:spcBef>
              <a:spcAft>
                <a:spcPts val="0"/>
              </a:spcAft>
              <a:buClr>
                <a:srgbClr val="3F3F3F"/>
              </a:buClr>
              <a:buSzPts val="1700"/>
              <a:buFont typeface="Arial"/>
              <a:buChar char="•"/>
            </a:pPr>
            <a:r>
              <a:rPr lang="es-ES" sz="1700"/>
              <a:t>Decisión fundada</a:t>
            </a:r>
            <a:endParaRPr/>
          </a:p>
          <a:p>
            <a:pPr indent="-285750" lvl="0" marL="285750" rtl="0" algn="l">
              <a:lnSpc>
                <a:spcPct val="130000"/>
              </a:lnSpc>
              <a:spcBef>
                <a:spcPts val="930"/>
              </a:spcBef>
              <a:spcAft>
                <a:spcPts val="0"/>
              </a:spcAft>
              <a:buClr>
                <a:srgbClr val="3F3F3F"/>
              </a:buClr>
              <a:buSzPts val="1700"/>
              <a:buFont typeface="Arial"/>
              <a:buChar char="•"/>
            </a:pPr>
            <a:r>
              <a:rPr lang="es-ES" sz="1700"/>
              <a:t>Vista </a:t>
            </a:r>
            <a:endParaRPr sz="1700"/>
          </a:p>
        </p:txBody>
      </p:sp>
      <p:sp>
        <p:nvSpPr>
          <p:cNvPr id="280" name="Google Shape;280;p23"/>
          <p:cNvSpPr/>
          <p:nvPr/>
        </p:nvSpPr>
        <p:spPr>
          <a:xfrm flipH="1">
            <a:off x="6986049" y="0"/>
            <a:ext cx="5205951" cy="6858000"/>
          </a:xfrm>
          <a:custGeom>
            <a:rect b="b" l="l" r="r" t="t"/>
            <a:pathLst>
              <a:path extrusionOk="0" h="6858000" w="5205951">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281" name="Google Shape;281;p23"/>
          <p:cNvSpPr/>
          <p:nvPr/>
        </p:nvSpPr>
        <p:spPr>
          <a:xfrm flipH="1">
            <a:off x="6577485"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82" name="Google Shape;282;p23"/>
          <p:cNvSpPr/>
          <p:nvPr/>
        </p:nvSpPr>
        <p:spPr>
          <a:xfrm flipH="1">
            <a:off x="6754925"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pic>
        <p:nvPicPr>
          <p:cNvPr id="283" name="Google Shape;283;p23"/>
          <p:cNvPicPr preferRelativeResize="0"/>
          <p:nvPr/>
        </p:nvPicPr>
        <p:blipFill rotWithShape="1">
          <a:blip r:embed="rId3">
            <a:alphaModFix/>
          </a:blip>
          <a:srcRect b="0" l="13035" r="14230" t="0"/>
          <a:stretch/>
        </p:blipFill>
        <p:spPr>
          <a:xfrm>
            <a:off x="7203882" y="10"/>
            <a:ext cx="4988118" cy="6857990"/>
          </a:xfrm>
          <a:custGeom>
            <a:rect b="b" l="l" r="r" t="t"/>
            <a:pathLst>
              <a:path extrusionOk="0" h="6858000" w="4901771">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7" name="Shape 287"/>
        <p:cNvGrpSpPr/>
        <p:nvPr/>
      </p:nvGrpSpPr>
      <p:grpSpPr>
        <a:xfrm>
          <a:off x="0" y="0"/>
          <a:ext cx="0" cy="0"/>
          <a:chOff x="0" y="0"/>
          <a:chExt cx="0" cy="0"/>
        </a:xfrm>
      </p:grpSpPr>
      <p:sp>
        <p:nvSpPr>
          <p:cNvPr id="288" name="Google Shape;288;p24"/>
          <p:cNvSpPr/>
          <p:nvPr/>
        </p:nvSpPr>
        <p:spPr>
          <a:xfrm>
            <a:off x="305" y="0"/>
            <a:ext cx="1219169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89" name="Google Shape;289;p24"/>
          <p:cNvSpPr txBox="1"/>
          <p:nvPr>
            <p:ph type="title"/>
          </p:nvPr>
        </p:nvSpPr>
        <p:spPr>
          <a:xfrm>
            <a:off x="525158" y="397192"/>
            <a:ext cx="5868176" cy="1336358"/>
          </a:xfrm>
          <a:prstGeom prst="rect">
            <a:avLst/>
          </a:prstGeom>
          <a:noFill/>
          <a:ln>
            <a:noFill/>
          </a:ln>
        </p:spPr>
        <p:txBody>
          <a:bodyPr anchorCtr="0" anchor="b" bIns="91425" lIns="109725" spcFirstLastPara="1" rIns="109725" wrap="square" tIns="109725">
            <a:normAutofit/>
          </a:bodyPr>
          <a:lstStyle/>
          <a:p>
            <a:pPr indent="0" lvl="0" marL="0" rtl="0" algn="ctr">
              <a:lnSpc>
                <a:spcPct val="120000"/>
              </a:lnSpc>
              <a:spcBef>
                <a:spcPts val="0"/>
              </a:spcBef>
              <a:spcAft>
                <a:spcPts val="0"/>
              </a:spcAft>
              <a:buClr>
                <a:srgbClr val="BC2818"/>
              </a:buClr>
              <a:buSzPts val="2500"/>
              <a:buFont typeface="Meiryo"/>
              <a:buNone/>
            </a:pPr>
            <a:r>
              <a:rPr lang="es-ES" sz="2500">
                <a:solidFill>
                  <a:srgbClr val="BC2818"/>
                </a:solidFill>
              </a:rPr>
              <a:t>Principios del procedimiento administrativo</a:t>
            </a:r>
            <a:endParaRPr sz="2500">
              <a:solidFill>
                <a:srgbClr val="BC2818"/>
              </a:solidFill>
            </a:endParaRPr>
          </a:p>
        </p:txBody>
      </p:sp>
      <p:sp>
        <p:nvSpPr>
          <p:cNvPr id="290" name="Google Shape;290;p24"/>
          <p:cNvSpPr txBox="1"/>
          <p:nvPr>
            <p:ph idx="1" type="body"/>
          </p:nvPr>
        </p:nvSpPr>
        <p:spPr>
          <a:xfrm>
            <a:off x="409575" y="1943100"/>
            <a:ext cx="6057899" cy="3667126"/>
          </a:xfrm>
          <a:prstGeom prst="rect">
            <a:avLst/>
          </a:prstGeom>
          <a:noFill/>
          <a:ln>
            <a:noFill/>
          </a:ln>
        </p:spPr>
        <p:txBody>
          <a:bodyPr anchorCtr="0" anchor="t" bIns="91425" lIns="109725" spcFirstLastPara="1" rIns="109725" wrap="square" tIns="109725">
            <a:noAutofit/>
          </a:bodyPr>
          <a:lstStyle/>
          <a:p>
            <a:pPr indent="0" lvl="0" marL="0" rtl="0" algn="l">
              <a:lnSpc>
                <a:spcPct val="140000"/>
              </a:lnSpc>
              <a:spcBef>
                <a:spcPts val="0"/>
              </a:spcBef>
              <a:spcAft>
                <a:spcPts val="0"/>
              </a:spcAft>
              <a:buClr>
                <a:srgbClr val="3F3F3F"/>
              </a:buClr>
              <a:buSzPts val="2400"/>
              <a:buNone/>
            </a:pPr>
            <a:r>
              <a:rPr b="1" lang="es-ES" sz="2400"/>
              <a:t>Celeridad, economía, sencillez y eficacia en los trámites</a:t>
            </a:r>
            <a:endParaRPr/>
          </a:p>
          <a:p>
            <a:pPr indent="0" lvl="0" marL="0" rtl="0" algn="l">
              <a:lnSpc>
                <a:spcPct val="140000"/>
              </a:lnSpc>
              <a:spcBef>
                <a:spcPts val="930"/>
              </a:spcBef>
              <a:spcAft>
                <a:spcPts val="0"/>
              </a:spcAft>
              <a:buClr>
                <a:srgbClr val="3F3F3F"/>
              </a:buClr>
              <a:buSzPts val="2400"/>
              <a:buNone/>
            </a:pPr>
            <a:r>
              <a:rPr lang="es-ES" sz="2400"/>
              <a:t>Poder Ejecutivo Nacional – Buenas prácticas en materia de simplificación (Dcs. 891/17 y 894/17) - </a:t>
            </a:r>
            <a:endParaRPr sz="2400"/>
          </a:p>
        </p:txBody>
      </p:sp>
      <p:sp>
        <p:nvSpPr>
          <p:cNvPr id="291" name="Google Shape;291;p24"/>
          <p:cNvSpPr/>
          <p:nvPr/>
        </p:nvSpPr>
        <p:spPr>
          <a:xfrm flipH="1">
            <a:off x="6986049" y="0"/>
            <a:ext cx="5205951" cy="6858000"/>
          </a:xfrm>
          <a:custGeom>
            <a:rect b="b" l="l" r="r" t="t"/>
            <a:pathLst>
              <a:path extrusionOk="0" h="6858000" w="5205951">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292" name="Google Shape;292;p24"/>
          <p:cNvSpPr/>
          <p:nvPr/>
        </p:nvSpPr>
        <p:spPr>
          <a:xfrm flipH="1">
            <a:off x="6577485"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293" name="Google Shape;293;p24"/>
          <p:cNvSpPr/>
          <p:nvPr/>
        </p:nvSpPr>
        <p:spPr>
          <a:xfrm flipH="1">
            <a:off x="6754925"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pic>
        <p:nvPicPr>
          <p:cNvPr id="294" name="Google Shape;294;p24"/>
          <p:cNvPicPr preferRelativeResize="0"/>
          <p:nvPr/>
        </p:nvPicPr>
        <p:blipFill rotWithShape="1">
          <a:blip r:embed="rId3">
            <a:alphaModFix/>
          </a:blip>
          <a:srcRect b="0" l="22033" r="5233" t="0"/>
          <a:stretch/>
        </p:blipFill>
        <p:spPr>
          <a:xfrm>
            <a:off x="7203882" y="10"/>
            <a:ext cx="4988118" cy="6857990"/>
          </a:xfrm>
          <a:custGeom>
            <a:rect b="b" l="l" r="r" t="t"/>
            <a:pathLst>
              <a:path extrusionOk="0" h="6858000" w="4901771">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5"/>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300" name="Google Shape;300;p25"/>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p>
            <a:pPr indent="0" lvl="0" marL="0" rtl="0" algn="ctr">
              <a:lnSpc>
                <a:spcPct val="140000"/>
              </a:lnSpc>
              <a:spcBef>
                <a:spcPts val="0"/>
              </a:spcBef>
              <a:spcAft>
                <a:spcPts val="0"/>
              </a:spcAft>
              <a:buClr>
                <a:srgbClr val="3F3F3F"/>
              </a:buClr>
              <a:buSzPts val="2400"/>
              <a:buNone/>
            </a:pPr>
            <a:r>
              <a:rPr lang="es-ES" sz="2400"/>
              <a:t>Generar una nueva cultura en la función administrativa fundada en un conjunto de valores y pautas de comportamiento que tiene como centro a la persona y la correlativa servicialidad de la Administración Pública</a:t>
            </a:r>
            <a:endParaRPr/>
          </a:p>
          <a:p>
            <a:pPr indent="0" lvl="0" marL="0" rtl="0" algn="l">
              <a:lnSpc>
                <a:spcPct val="140000"/>
              </a:lnSpc>
              <a:spcBef>
                <a:spcPts val="930"/>
              </a:spcBef>
              <a:spcAft>
                <a:spcPts val="0"/>
              </a:spcAft>
              <a:buClr>
                <a:srgbClr val="3F3F3F"/>
              </a:buClr>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6"/>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306" name="Google Shape;306;p26"/>
          <p:cNvSpPr txBox="1"/>
          <p:nvPr>
            <p:ph idx="1" type="body"/>
          </p:nvPr>
        </p:nvSpPr>
        <p:spPr>
          <a:xfrm>
            <a:off x="1238250" y="2190751"/>
            <a:ext cx="9452561" cy="4391024"/>
          </a:xfrm>
          <a:prstGeom prst="rect">
            <a:avLst/>
          </a:prstGeom>
          <a:noFill/>
          <a:ln>
            <a:noFill/>
          </a:ln>
        </p:spPr>
        <p:txBody>
          <a:bodyPr anchorCtr="0" anchor="t" bIns="91425" lIns="109725" spcFirstLastPara="1" rIns="109725" wrap="square" tIns="109725">
            <a:normAutofit fontScale="85000" lnSpcReduction="20000"/>
          </a:bodyPr>
          <a:lstStyle/>
          <a:p>
            <a:pPr indent="0" lvl="0" marL="0" rtl="0" algn="ctr">
              <a:lnSpc>
                <a:spcPct val="140000"/>
              </a:lnSpc>
              <a:spcBef>
                <a:spcPts val="0"/>
              </a:spcBef>
              <a:spcAft>
                <a:spcPts val="0"/>
              </a:spcAft>
              <a:buClr>
                <a:srgbClr val="3F3F3F"/>
              </a:buClr>
              <a:buSzPct val="100000"/>
              <a:buNone/>
            </a:pPr>
            <a:r>
              <a:rPr lang="es-ES" sz="2100"/>
              <a:t>Se establece las bases de un programa de acciones y medidas para corregir disfunciones en el actuar de la Administración y aumentar la calidad de los servicios provistos por el Estado a través de las tecnologías de la información y de las comunicaciones (TICs)</a:t>
            </a:r>
            <a:endParaRPr/>
          </a:p>
          <a:p>
            <a:pPr indent="0" lvl="0" marL="0" rtl="0" algn="ctr">
              <a:lnSpc>
                <a:spcPct val="140000"/>
              </a:lnSpc>
              <a:spcBef>
                <a:spcPts val="930"/>
              </a:spcBef>
              <a:spcAft>
                <a:spcPts val="0"/>
              </a:spcAft>
              <a:buClr>
                <a:srgbClr val="3F3F3F"/>
              </a:buClr>
              <a:buSzPct val="100000"/>
              <a:buNone/>
            </a:pPr>
            <a:r>
              <a:rPr lang="es-ES" sz="3800"/>
              <a:t>¿Cómo?</a:t>
            </a:r>
            <a:endParaRPr/>
          </a:p>
          <a:p>
            <a:pPr indent="0" lvl="0" marL="0" rtl="0" algn="l">
              <a:lnSpc>
                <a:spcPct val="140000"/>
              </a:lnSpc>
              <a:spcBef>
                <a:spcPts val="930"/>
              </a:spcBef>
              <a:spcAft>
                <a:spcPts val="0"/>
              </a:spcAft>
              <a:buClr>
                <a:srgbClr val="3F3F3F"/>
              </a:buClr>
              <a:buSzPct val="100000"/>
              <a:buNone/>
            </a:pPr>
            <a:r>
              <a:rPr lang="es-ES" sz="2400"/>
              <a:t>*Simplificando los procedimientos</a:t>
            </a:r>
            <a:endParaRPr/>
          </a:p>
          <a:p>
            <a:pPr indent="0" lvl="0" marL="0" rtl="0" algn="l">
              <a:lnSpc>
                <a:spcPct val="140000"/>
              </a:lnSpc>
              <a:spcBef>
                <a:spcPts val="930"/>
              </a:spcBef>
              <a:spcAft>
                <a:spcPts val="0"/>
              </a:spcAft>
              <a:buClr>
                <a:srgbClr val="3F3F3F"/>
              </a:buClr>
              <a:buSzPct val="100000"/>
              <a:buNone/>
            </a:pPr>
            <a:r>
              <a:rPr lang="es-ES" sz="2400"/>
              <a:t>*Propiciando reingenierías de procesos </a:t>
            </a:r>
            <a:endParaRPr/>
          </a:p>
          <a:p>
            <a:pPr indent="0" lvl="0" marL="0" rtl="0" algn="l">
              <a:lnSpc>
                <a:spcPct val="140000"/>
              </a:lnSpc>
              <a:spcBef>
                <a:spcPts val="930"/>
              </a:spcBef>
              <a:spcAft>
                <a:spcPts val="0"/>
              </a:spcAft>
              <a:buClr>
                <a:srgbClr val="3F3F3F"/>
              </a:buClr>
              <a:buSzPct val="100000"/>
              <a:buNone/>
            </a:pPr>
            <a:r>
              <a:rPr lang="es-ES" sz="2400"/>
              <a:t>*Ofreciendo a las personas la posibilidad de mejorar el acceso por medios electrónicos a información personalizada, coherente e integral</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7"/>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312" name="Google Shape;312;p27"/>
          <p:cNvSpPr txBox="1"/>
          <p:nvPr>
            <p:ph idx="1" type="body"/>
          </p:nvPr>
        </p:nvSpPr>
        <p:spPr>
          <a:xfrm>
            <a:off x="1920240" y="2312276"/>
            <a:ext cx="9214485" cy="3545599"/>
          </a:xfrm>
          <a:prstGeom prst="rect">
            <a:avLst/>
          </a:prstGeom>
          <a:noFill/>
          <a:ln>
            <a:noFill/>
          </a:ln>
        </p:spPr>
        <p:txBody>
          <a:bodyPr anchorCtr="0" anchor="t" bIns="91425" lIns="109725" spcFirstLastPara="1" rIns="109725" wrap="square" tIns="109725">
            <a:normAutofit/>
          </a:bodyPr>
          <a:lstStyle/>
          <a:p>
            <a:pPr indent="0" lvl="0" marL="0" rtl="0" algn="l">
              <a:lnSpc>
                <a:spcPct val="140000"/>
              </a:lnSpc>
              <a:spcBef>
                <a:spcPts val="0"/>
              </a:spcBef>
              <a:spcAft>
                <a:spcPts val="0"/>
              </a:spcAft>
              <a:buClr>
                <a:srgbClr val="3F3F3F"/>
              </a:buClr>
              <a:buSzPts val="2800"/>
              <a:buNone/>
            </a:pPr>
            <a:r>
              <a:rPr lang="es-ES" sz="2800"/>
              <a:t>Se introducen los principios </a:t>
            </a:r>
            <a:endParaRPr/>
          </a:p>
          <a:p>
            <a:pPr indent="0" lvl="0" marL="0" rtl="0" algn="ctr">
              <a:lnSpc>
                <a:spcPct val="140000"/>
              </a:lnSpc>
              <a:spcBef>
                <a:spcPts val="930"/>
              </a:spcBef>
              <a:spcAft>
                <a:spcPts val="0"/>
              </a:spcAft>
              <a:buClr>
                <a:srgbClr val="3F3F3F"/>
              </a:buClr>
              <a:buSzPts val="3600"/>
              <a:buNone/>
            </a:pPr>
            <a:r>
              <a:rPr b="1" lang="es-ES" sz="3600"/>
              <a:t>*Simplificación administrativa</a:t>
            </a:r>
            <a:endParaRPr/>
          </a:p>
          <a:p>
            <a:pPr indent="0" lvl="0" marL="0" rtl="0" algn="ctr">
              <a:lnSpc>
                <a:spcPct val="140000"/>
              </a:lnSpc>
              <a:spcBef>
                <a:spcPts val="930"/>
              </a:spcBef>
              <a:spcAft>
                <a:spcPts val="0"/>
              </a:spcAft>
              <a:buClr>
                <a:srgbClr val="3F3F3F"/>
              </a:buClr>
              <a:buSzPts val="3600"/>
              <a:buNone/>
            </a:pPr>
            <a:r>
              <a:rPr b="1" lang="es-ES" sz="3600"/>
              <a:t>*Reducción de cargas administrativas</a:t>
            </a:r>
            <a:endParaRPr b="1" sz="3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8"/>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318" name="Google Shape;318;p28"/>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p>
            <a:pPr indent="0" lvl="0" marL="0" rtl="0" algn="ctr">
              <a:lnSpc>
                <a:spcPct val="140000"/>
              </a:lnSpc>
              <a:spcBef>
                <a:spcPts val="0"/>
              </a:spcBef>
              <a:spcAft>
                <a:spcPts val="0"/>
              </a:spcAft>
              <a:buClr>
                <a:srgbClr val="3F3F3F"/>
              </a:buClr>
              <a:buSzPts val="2000"/>
              <a:buNone/>
            </a:pPr>
            <a:r>
              <a:rPr b="1" lang="es-ES" sz="2000"/>
              <a:t>Provincia de La Pampa </a:t>
            </a:r>
            <a:endParaRPr/>
          </a:p>
          <a:p>
            <a:pPr indent="0" lvl="0" marL="0" rtl="0" algn="ctr">
              <a:lnSpc>
                <a:spcPct val="140000"/>
              </a:lnSpc>
              <a:spcBef>
                <a:spcPts val="930"/>
              </a:spcBef>
              <a:spcAft>
                <a:spcPts val="0"/>
              </a:spcAft>
              <a:buClr>
                <a:srgbClr val="3F3F3F"/>
              </a:buClr>
              <a:buSzPts val="2000"/>
              <a:buNone/>
            </a:pPr>
            <a:r>
              <a:rPr b="1" lang="es-ES" sz="2000"/>
              <a:t>Ley Nº3289 (publicada BO 8/1/20)</a:t>
            </a:r>
            <a:endParaRPr/>
          </a:p>
          <a:p>
            <a:pPr indent="0" lvl="0" marL="0" rtl="0" algn="l">
              <a:lnSpc>
                <a:spcPct val="140000"/>
              </a:lnSpc>
              <a:spcBef>
                <a:spcPts val="930"/>
              </a:spcBef>
              <a:spcAft>
                <a:spcPts val="0"/>
              </a:spcAft>
              <a:buClr>
                <a:srgbClr val="3F3F3F"/>
              </a:buClr>
              <a:buSzPts val="1800"/>
              <a:buNone/>
            </a:pPr>
            <a:r>
              <a:rPr lang="es-ES"/>
              <a:t>Autoriza al PEP a desarrollar un proceso gradual de transformación e innovación en miras a la gestión documental electrónica mediante la aplicación de las tecnologías de información y comunicación (TICs) a fin de que toda la actividad administrativa se materialice a través de medios electrónicos o digitales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9"/>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sz="3200">
                <a:solidFill>
                  <a:srgbClr val="BC2818"/>
                </a:solidFill>
              </a:rPr>
              <a:t>Principios del procedimiento administrativo</a:t>
            </a:r>
            <a:endParaRPr/>
          </a:p>
        </p:txBody>
      </p:sp>
      <p:sp>
        <p:nvSpPr>
          <p:cNvPr id="324" name="Google Shape;324;p29"/>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fontScale="92500" lnSpcReduction="20000"/>
          </a:bodyPr>
          <a:lstStyle/>
          <a:p>
            <a:pPr indent="-285750" lvl="0" marL="285750" rtl="0" algn="l">
              <a:lnSpc>
                <a:spcPct val="140000"/>
              </a:lnSpc>
              <a:spcBef>
                <a:spcPts val="0"/>
              </a:spcBef>
              <a:spcAft>
                <a:spcPts val="0"/>
              </a:spcAft>
              <a:buClr>
                <a:srgbClr val="3F3F3F"/>
              </a:buClr>
              <a:buSzPct val="100000"/>
              <a:buFont typeface="Arial"/>
              <a:buChar char="•"/>
            </a:pPr>
            <a:r>
              <a:rPr lang="es-ES"/>
              <a:t>Principio de equivalencia funcional </a:t>
            </a:r>
            <a:endParaRPr/>
          </a:p>
          <a:p>
            <a:pPr indent="-285750" lvl="0" marL="285750" rtl="0" algn="l">
              <a:lnSpc>
                <a:spcPct val="140000"/>
              </a:lnSpc>
              <a:spcBef>
                <a:spcPts val="930"/>
              </a:spcBef>
              <a:spcAft>
                <a:spcPts val="0"/>
              </a:spcAft>
              <a:buClr>
                <a:srgbClr val="3F3F3F"/>
              </a:buClr>
              <a:buSzPct val="100000"/>
              <a:buFont typeface="Arial"/>
              <a:buChar char="•"/>
            </a:pPr>
            <a:r>
              <a:rPr lang="es-ES"/>
              <a:t>Proceso de digitalización expedientes administrativos</a:t>
            </a:r>
            <a:endParaRPr/>
          </a:p>
          <a:p>
            <a:pPr indent="-285750" lvl="0" marL="285750" rtl="0" algn="l">
              <a:lnSpc>
                <a:spcPct val="140000"/>
              </a:lnSpc>
              <a:spcBef>
                <a:spcPts val="930"/>
              </a:spcBef>
              <a:spcAft>
                <a:spcPts val="0"/>
              </a:spcAft>
              <a:buClr>
                <a:srgbClr val="3F3F3F"/>
              </a:buClr>
              <a:buSzPct val="100000"/>
              <a:buFont typeface="Arial"/>
              <a:buChar char="•"/>
            </a:pPr>
            <a:r>
              <a:rPr lang="es-ES"/>
              <a:t>Gestión a distancia (implementar mecanismos de tramitación electrónica o digital a distancia sin requerir la presencia física de las personas con el objetivo de simplificar y facilitar la interacción con la Administración en el procedimiento administrativo)</a:t>
            </a:r>
            <a:endParaRPr/>
          </a:p>
          <a:p>
            <a:pPr indent="-285750" lvl="0" marL="285750" rtl="0" algn="l">
              <a:lnSpc>
                <a:spcPct val="140000"/>
              </a:lnSpc>
              <a:spcBef>
                <a:spcPts val="930"/>
              </a:spcBef>
              <a:spcAft>
                <a:spcPts val="0"/>
              </a:spcAft>
              <a:buClr>
                <a:srgbClr val="3F3F3F"/>
              </a:buClr>
              <a:buSzPct val="100000"/>
              <a:buFont typeface="Arial"/>
              <a:buChar char="•"/>
            </a:pPr>
            <a:r>
              <a:rPr lang="es-ES"/>
              <a:t>Interoperatividad e interconectividad. Unificacion de datos (tender en forma gradual a intercambiar y compartir la información generada y disponible en cada uno de los órganos y entes integrantes de la Administración) Unicidad de la informacion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type="title"/>
          </p:nvPr>
        </p:nvSpPr>
        <p:spPr>
          <a:xfrm>
            <a:off x="1920240" y="442220"/>
            <a:ext cx="8770571" cy="136752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3F3F3F"/>
              </a:buClr>
              <a:buSzPct val="100000"/>
              <a:buFont typeface="Meiryo"/>
              <a:buNone/>
            </a:pPr>
            <a:br>
              <a:rPr lang="es-ES" sz="3600"/>
            </a:br>
            <a:r>
              <a:rPr lang="es-ES" sz="3600">
                <a:solidFill>
                  <a:srgbClr val="C00000"/>
                </a:solidFill>
              </a:rPr>
              <a:t>Principios</a:t>
            </a:r>
            <a:r>
              <a:rPr lang="es-ES" sz="3600">
                <a:solidFill>
                  <a:srgbClr val="BC2818"/>
                </a:solidFill>
              </a:rPr>
              <a:t> del procedimiento administrativo</a:t>
            </a:r>
            <a:endParaRPr sz="3600">
              <a:solidFill>
                <a:srgbClr val="BC2818"/>
              </a:solidFill>
            </a:endParaRPr>
          </a:p>
        </p:txBody>
      </p:sp>
      <p:sp>
        <p:nvSpPr>
          <p:cNvPr id="128" name="Google Shape;128;p3"/>
          <p:cNvSpPr txBox="1"/>
          <p:nvPr>
            <p:ph idx="1" type="body"/>
          </p:nvPr>
        </p:nvSpPr>
        <p:spPr>
          <a:xfrm>
            <a:off x="1920240" y="2312276"/>
            <a:ext cx="8770571" cy="3993274"/>
          </a:xfrm>
          <a:prstGeom prst="rect">
            <a:avLst/>
          </a:prstGeom>
          <a:noFill/>
          <a:ln>
            <a:noFill/>
          </a:ln>
        </p:spPr>
        <p:txBody>
          <a:bodyPr anchorCtr="0" anchor="t" bIns="91425" lIns="109725" spcFirstLastPara="1" rIns="109725" wrap="square" tIns="109725">
            <a:noAutofit/>
          </a:bodyPr>
          <a:lstStyle/>
          <a:p>
            <a:pPr indent="0" lvl="0" marL="0" rtl="0" algn="ctr">
              <a:lnSpc>
                <a:spcPct val="140000"/>
              </a:lnSpc>
              <a:spcBef>
                <a:spcPts val="0"/>
              </a:spcBef>
              <a:spcAft>
                <a:spcPts val="0"/>
              </a:spcAft>
              <a:buClr>
                <a:srgbClr val="3F3F3F"/>
              </a:buClr>
              <a:buSzPts val="2400"/>
              <a:buNone/>
            </a:pPr>
            <a:r>
              <a:rPr lang="es-ES" sz="2400"/>
              <a:t>Procedimiento administrativo cumple una función de garantía, al proteger: </a:t>
            </a:r>
            <a:endParaRPr/>
          </a:p>
          <a:p>
            <a:pPr indent="0" lvl="0" marL="0" rtl="0" algn="ctr">
              <a:lnSpc>
                <a:spcPct val="140000"/>
              </a:lnSpc>
              <a:spcBef>
                <a:spcPts val="930"/>
              </a:spcBef>
              <a:spcAft>
                <a:spcPts val="0"/>
              </a:spcAft>
              <a:buClr>
                <a:srgbClr val="3F3F3F"/>
              </a:buClr>
              <a:buSzPts val="2400"/>
              <a:buNone/>
            </a:pPr>
            <a:r>
              <a:rPr lang="es-ES" sz="2400"/>
              <a:t>* interés publico</a:t>
            </a:r>
            <a:endParaRPr/>
          </a:p>
          <a:p>
            <a:pPr indent="0" lvl="0" marL="0" rtl="0" algn="ctr">
              <a:lnSpc>
                <a:spcPct val="140000"/>
              </a:lnSpc>
              <a:spcBef>
                <a:spcPts val="930"/>
              </a:spcBef>
              <a:spcAft>
                <a:spcPts val="0"/>
              </a:spcAft>
              <a:buClr>
                <a:srgbClr val="3F3F3F"/>
              </a:buClr>
              <a:buSzPts val="2400"/>
              <a:buNone/>
            </a:pPr>
            <a:r>
              <a:rPr lang="es-ES" sz="2400"/>
              <a:t>    * interés particular</a:t>
            </a:r>
            <a:endParaRPr/>
          </a:p>
          <a:p>
            <a:pPr indent="0" lvl="0" marL="0" rtl="0" algn="ctr">
              <a:lnSpc>
                <a:spcPct val="140000"/>
              </a:lnSpc>
              <a:spcBef>
                <a:spcPts val="930"/>
              </a:spcBef>
              <a:spcAft>
                <a:spcPts val="0"/>
              </a:spcAft>
              <a:buClr>
                <a:srgbClr val="3F3F3F"/>
              </a:buClr>
              <a:buSzPts val="2400"/>
              <a:buNone/>
            </a:pPr>
            <a:r>
              <a:rPr lang="es-ES" sz="2400"/>
              <a:t>de la ilegitimidad o inconveniencia del obrar de la Administración Publica y sus principios son susceptibles de protección judicial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8" name="Shape 328"/>
        <p:cNvGrpSpPr/>
        <p:nvPr/>
      </p:nvGrpSpPr>
      <p:grpSpPr>
        <a:xfrm>
          <a:off x="0" y="0"/>
          <a:ext cx="0" cy="0"/>
          <a:chOff x="0" y="0"/>
          <a:chExt cx="0" cy="0"/>
        </a:xfrm>
      </p:grpSpPr>
      <p:sp>
        <p:nvSpPr>
          <p:cNvPr id="329" name="Google Shape;329;p30"/>
          <p:cNvSpPr/>
          <p:nvPr/>
        </p:nvSpPr>
        <p:spPr>
          <a:xfrm>
            <a:off x="0" y="0"/>
            <a:ext cx="3496422" cy="6858000"/>
          </a:xfrm>
          <a:custGeom>
            <a:rect b="b" l="l" r="r" t="t"/>
            <a:pathLst>
              <a:path extrusionOk="0" h="6858000" w="3496422">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330" name="Google Shape;330;p30"/>
          <p:cNvSpPr/>
          <p:nvPr/>
        </p:nvSpPr>
        <p:spPr>
          <a:xfrm>
            <a:off x="1375409"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331" name="Google Shape;331;p30"/>
          <p:cNvSpPr/>
          <p:nvPr/>
        </p:nvSpPr>
        <p:spPr>
          <a:xfrm>
            <a:off x="1155402"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332" name="Google Shape;332;p30"/>
          <p:cNvSpPr/>
          <p:nvPr/>
        </p:nvSpPr>
        <p:spPr>
          <a:xfrm>
            <a:off x="924161" y="0"/>
            <a:ext cx="2261351"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DCD6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333" name="Google Shape;333;p30"/>
          <p:cNvSpPr/>
          <p:nvPr/>
        </p:nvSpPr>
        <p:spPr>
          <a:xfrm>
            <a:off x="0" y="0"/>
            <a:ext cx="3496422" cy="6858000"/>
          </a:xfrm>
          <a:custGeom>
            <a:rect b="b" l="l" r="r" t="t"/>
            <a:pathLst>
              <a:path extrusionOk="0" h="6858000" w="3496422">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334" name="Google Shape;334;p30"/>
          <p:cNvSpPr/>
          <p:nvPr/>
        </p:nvSpPr>
        <p:spPr>
          <a:xfrm>
            <a:off x="1375409"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335" name="Google Shape;335;p30"/>
          <p:cNvSpPr/>
          <p:nvPr/>
        </p:nvSpPr>
        <p:spPr>
          <a:xfrm>
            <a:off x="1155402"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336" name="Google Shape;336;p30"/>
          <p:cNvSpPr/>
          <p:nvPr/>
        </p:nvSpPr>
        <p:spPr>
          <a:xfrm>
            <a:off x="924161" y="0"/>
            <a:ext cx="2261351"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DCD6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337" name="Google Shape;337;p30"/>
          <p:cNvSpPr/>
          <p:nvPr/>
        </p:nvSpPr>
        <p:spPr>
          <a:xfrm>
            <a:off x="305" y="0"/>
            <a:ext cx="1219169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338" name="Google Shape;338;p30"/>
          <p:cNvSpPr/>
          <p:nvPr/>
        </p:nvSpPr>
        <p:spPr>
          <a:xfrm>
            <a:off x="940158" y="1068946"/>
            <a:ext cx="4960104" cy="4735506"/>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339" name="Google Shape;339;p30"/>
          <p:cNvSpPr/>
          <p:nvPr/>
        </p:nvSpPr>
        <p:spPr>
          <a:xfrm>
            <a:off x="797792" y="912854"/>
            <a:ext cx="5298208" cy="5032292"/>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340" name="Google Shape;340;p30"/>
          <p:cNvSpPr/>
          <p:nvPr/>
        </p:nvSpPr>
        <p:spPr>
          <a:xfrm>
            <a:off x="1107583" y="1197735"/>
            <a:ext cx="4641209" cy="4474618"/>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341" name="Google Shape;341;p30"/>
          <p:cNvSpPr txBox="1"/>
          <p:nvPr>
            <p:ph type="title"/>
          </p:nvPr>
        </p:nvSpPr>
        <p:spPr>
          <a:xfrm>
            <a:off x="1327675" y="1685677"/>
            <a:ext cx="4215520" cy="2362673"/>
          </a:xfrm>
          <a:prstGeom prst="rect">
            <a:avLst/>
          </a:prstGeom>
          <a:noFill/>
          <a:ln>
            <a:noFill/>
          </a:ln>
        </p:spPr>
        <p:txBody>
          <a:bodyPr anchorCtr="0" anchor="b" bIns="91425" lIns="109725" spcFirstLastPara="1" rIns="109725" wrap="square" tIns="109725">
            <a:normAutofit/>
          </a:bodyPr>
          <a:lstStyle/>
          <a:p>
            <a:pPr indent="0" lvl="0" marL="0" rtl="0" algn="ctr">
              <a:lnSpc>
                <a:spcPct val="120000"/>
              </a:lnSpc>
              <a:spcBef>
                <a:spcPts val="0"/>
              </a:spcBef>
              <a:spcAft>
                <a:spcPts val="0"/>
              </a:spcAft>
              <a:buClr>
                <a:srgbClr val="3F3F3F"/>
              </a:buClr>
              <a:buSzPts val="4100"/>
              <a:buFont typeface="Meiryo"/>
              <a:buNone/>
            </a:pPr>
            <a:r>
              <a:rPr lang="es-ES" sz="4100"/>
              <a:t>GRACIAS!!!!!</a:t>
            </a:r>
            <a:endParaRPr/>
          </a:p>
        </p:txBody>
      </p:sp>
      <p:pic>
        <p:nvPicPr>
          <p:cNvPr id="342" name="Google Shape;342;p30"/>
          <p:cNvPicPr preferRelativeResize="0"/>
          <p:nvPr>
            <p:ph idx="1" type="body"/>
          </p:nvPr>
        </p:nvPicPr>
        <p:blipFill rotWithShape="1">
          <a:blip r:embed="rId3">
            <a:alphaModFix/>
          </a:blip>
          <a:srcRect b="2" l="7048" r="2" t="0"/>
          <a:stretch/>
        </p:blipFill>
        <p:spPr>
          <a:xfrm>
            <a:off x="6893487" y="1338956"/>
            <a:ext cx="4304983" cy="41800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2" name="Shape 132"/>
        <p:cNvGrpSpPr/>
        <p:nvPr/>
      </p:nvGrpSpPr>
      <p:grpSpPr>
        <a:xfrm>
          <a:off x="0" y="0"/>
          <a:ext cx="0" cy="0"/>
          <a:chOff x="0" y="0"/>
          <a:chExt cx="0" cy="0"/>
        </a:xfrm>
      </p:grpSpPr>
      <p:sp>
        <p:nvSpPr>
          <p:cNvPr id="133" name="Google Shape;133;p4"/>
          <p:cNvSpPr/>
          <p:nvPr/>
        </p:nvSpPr>
        <p:spPr>
          <a:xfrm>
            <a:off x="305" y="0"/>
            <a:ext cx="1219169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134" name="Google Shape;134;p4"/>
          <p:cNvSpPr txBox="1"/>
          <p:nvPr>
            <p:ph type="title"/>
          </p:nvPr>
        </p:nvSpPr>
        <p:spPr>
          <a:xfrm>
            <a:off x="217833" y="656590"/>
            <a:ext cx="7078317" cy="895985"/>
          </a:xfrm>
          <a:prstGeom prst="rect">
            <a:avLst/>
          </a:prstGeom>
          <a:noFill/>
          <a:ln>
            <a:noFill/>
          </a:ln>
        </p:spPr>
        <p:txBody>
          <a:bodyPr anchorCtr="0" anchor="b" bIns="91425" lIns="109725" spcFirstLastPara="1" rIns="109725" wrap="square" tIns="109725">
            <a:noAutofit/>
          </a:bodyPr>
          <a:lstStyle/>
          <a:p>
            <a:pPr indent="0" lvl="0" marL="0" rtl="0" algn="ctr">
              <a:lnSpc>
                <a:spcPct val="120000"/>
              </a:lnSpc>
              <a:spcBef>
                <a:spcPts val="0"/>
              </a:spcBef>
              <a:spcAft>
                <a:spcPts val="0"/>
              </a:spcAft>
              <a:buClr>
                <a:srgbClr val="BC2818"/>
              </a:buClr>
              <a:buSzPts val="3200"/>
              <a:buFont typeface="Meiryo"/>
              <a:buNone/>
            </a:pPr>
            <a:r>
              <a:rPr lang="es-ES">
                <a:solidFill>
                  <a:srgbClr val="BC2818"/>
                </a:solidFill>
              </a:rPr>
              <a:t>Principios del procedimiento administrativo</a:t>
            </a:r>
            <a:endParaRPr>
              <a:solidFill>
                <a:srgbClr val="BC2818"/>
              </a:solidFill>
            </a:endParaRPr>
          </a:p>
        </p:txBody>
      </p:sp>
      <p:sp>
        <p:nvSpPr>
          <p:cNvPr id="135" name="Google Shape;135;p4"/>
          <p:cNvSpPr txBox="1"/>
          <p:nvPr>
            <p:ph idx="1" type="body"/>
          </p:nvPr>
        </p:nvSpPr>
        <p:spPr>
          <a:xfrm>
            <a:off x="428625" y="1904365"/>
            <a:ext cx="5819776" cy="4201160"/>
          </a:xfrm>
          <a:prstGeom prst="rect">
            <a:avLst/>
          </a:prstGeom>
          <a:noFill/>
          <a:ln>
            <a:noFill/>
          </a:ln>
        </p:spPr>
        <p:txBody>
          <a:bodyPr anchorCtr="0" anchor="t" bIns="91425" lIns="109725" spcFirstLastPara="1" rIns="109725" wrap="square" tIns="109725">
            <a:noAutofit/>
          </a:bodyPr>
          <a:lstStyle/>
          <a:p>
            <a:pPr indent="0" lvl="0" marL="0" rtl="0" algn="l">
              <a:lnSpc>
                <a:spcPct val="140000"/>
              </a:lnSpc>
              <a:spcBef>
                <a:spcPts val="0"/>
              </a:spcBef>
              <a:spcAft>
                <a:spcPts val="0"/>
              </a:spcAft>
              <a:buClr>
                <a:srgbClr val="3F3F3F"/>
              </a:buClr>
              <a:buSzPts val="2800"/>
              <a:buNone/>
            </a:pPr>
            <a:r>
              <a:rPr b="1" lang="es-ES" sz="2800" u="sng"/>
              <a:t>Clasificación:</a:t>
            </a:r>
            <a:endParaRPr/>
          </a:p>
          <a:p>
            <a:pPr indent="-457200" lvl="0" marL="457200" rtl="0" algn="l">
              <a:lnSpc>
                <a:spcPct val="140000"/>
              </a:lnSpc>
              <a:spcBef>
                <a:spcPts val="930"/>
              </a:spcBef>
              <a:spcAft>
                <a:spcPts val="0"/>
              </a:spcAft>
              <a:buClr>
                <a:srgbClr val="3F3F3F"/>
              </a:buClr>
              <a:buSzPts val="2400"/>
              <a:buFont typeface="Arial"/>
              <a:buChar char="•"/>
            </a:pPr>
            <a:r>
              <a:rPr lang="es-ES" sz="2400"/>
              <a:t>Principios base constitucional vs infra constitucionales</a:t>
            </a:r>
            <a:endParaRPr/>
          </a:p>
          <a:p>
            <a:pPr indent="-457200" lvl="0" marL="457200" rtl="0" algn="l">
              <a:lnSpc>
                <a:spcPct val="140000"/>
              </a:lnSpc>
              <a:spcBef>
                <a:spcPts val="930"/>
              </a:spcBef>
              <a:spcAft>
                <a:spcPts val="0"/>
              </a:spcAft>
              <a:buClr>
                <a:srgbClr val="3F3F3F"/>
              </a:buClr>
              <a:buSzPts val="2400"/>
              <a:buFont typeface="Arial"/>
              <a:buChar char="•"/>
            </a:pPr>
            <a:r>
              <a:rPr lang="es-ES" sz="2400"/>
              <a:t>Principios genéricos por antonomasia vs Principios estrictamente procesales </a:t>
            </a:r>
            <a:endParaRPr sz="2400"/>
          </a:p>
        </p:txBody>
      </p:sp>
      <p:sp>
        <p:nvSpPr>
          <p:cNvPr id="136" name="Google Shape;136;p4"/>
          <p:cNvSpPr/>
          <p:nvPr/>
        </p:nvSpPr>
        <p:spPr>
          <a:xfrm flipH="1">
            <a:off x="6986049" y="0"/>
            <a:ext cx="5205951" cy="6858000"/>
          </a:xfrm>
          <a:custGeom>
            <a:rect b="b" l="l" r="r" t="t"/>
            <a:pathLst>
              <a:path extrusionOk="0" h="6858000" w="5205951">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137" name="Google Shape;137;p4"/>
          <p:cNvSpPr/>
          <p:nvPr/>
        </p:nvSpPr>
        <p:spPr>
          <a:xfrm flipH="1">
            <a:off x="6577485"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138" name="Google Shape;138;p4"/>
          <p:cNvSpPr/>
          <p:nvPr/>
        </p:nvSpPr>
        <p:spPr>
          <a:xfrm flipH="1">
            <a:off x="6754925"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pic>
        <p:nvPicPr>
          <p:cNvPr id="139" name="Google Shape;139;p4"/>
          <p:cNvPicPr preferRelativeResize="0"/>
          <p:nvPr/>
        </p:nvPicPr>
        <p:blipFill rotWithShape="1">
          <a:blip r:embed="rId3">
            <a:alphaModFix/>
          </a:blip>
          <a:srcRect b="18361" l="0" r="-1" t="2927"/>
          <a:stretch/>
        </p:blipFill>
        <p:spPr>
          <a:xfrm>
            <a:off x="6986049" y="304800"/>
            <a:ext cx="4988118" cy="5953760"/>
          </a:xfrm>
          <a:custGeom>
            <a:rect b="b" l="l" r="r" t="t"/>
            <a:pathLst>
              <a:path extrusionOk="0" h="6858000" w="4901771">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a:solidFill>
                  <a:srgbClr val="BC2818"/>
                </a:solidFill>
              </a:rPr>
              <a:t>Principios del procedimiento administrativo</a:t>
            </a:r>
            <a:endParaRPr>
              <a:solidFill>
                <a:srgbClr val="BC2818"/>
              </a:solidFill>
            </a:endParaRPr>
          </a:p>
        </p:txBody>
      </p:sp>
      <p:sp>
        <p:nvSpPr>
          <p:cNvPr id="145" name="Google Shape;145;p5"/>
          <p:cNvSpPr txBox="1"/>
          <p:nvPr>
            <p:ph idx="1" type="body"/>
          </p:nvPr>
        </p:nvSpPr>
        <p:spPr>
          <a:xfrm>
            <a:off x="1920240" y="2312276"/>
            <a:ext cx="8770571" cy="3326524"/>
          </a:xfrm>
          <a:prstGeom prst="rect">
            <a:avLst/>
          </a:prstGeom>
          <a:noFill/>
          <a:ln>
            <a:noFill/>
          </a:ln>
        </p:spPr>
        <p:txBody>
          <a:bodyPr anchorCtr="0" anchor="t" bIns="91425" lIns="109725" spcFirstLastPara="1" rIns="109725" wrap="square" tIns="109725">
            <a:normAutofit fontScale="70000" lnSpcReduction="20000"/>
          </a:bodyPr>
          <a:lstStyle/>
          <a:p>
            <a:pPr indent="0" lvl="0" marL="0" rtl="0" algn="l">
              <a:lnSpc>
                <a:spcPct val="140000"/>
              </a:lnSpc>
              <a:spcBef>
                <a:spcPts val="0"/>
              </a:spcBef>
              <a:spcAft>
                <a:spcPts val="0"/>
              </a:spcAft>
              <a:buClr>
                <a:srgbClr val="3F3F3F"/>
              </a:buClr>
              <a:buSzPct val="100000"/>
              <a:buNone/>
            </a:pPr>
            <a:r>
              <a:rPr b="1" lang="es-ES" sz="3200" u="sng"/>
              <a:t>Principios genéricos: </a:t>
            </a:r>
            <a:endParaRPr/>
          </a:p>
          <a:p>
            <a:pPr indent="0" lvl="0" marL="0" rtl="0" algn="ctr">
              <a:lnSpc>
                <a:spcPct val="140000"/>
              </a:lnSpc>
              <a:spcBef>
                <a:spcPts val="930"/>
              </a:spcBef>
              <a:spcAft>
                <a:spcPts val="0"/>
              </a:spcAft>
              <a:buClr>
                <a:srgbClr val="3F3F3F"/>
              </a:buClr>
              <a:buSzPct val="100000"/>
              <a:buNone/>
            </a:pPr>
            <a:r>
              <a:rPr lang="es-ES" sz="3200"/>
              <a:t>Poseen un valor informador del ordenamiento jurídico en general y del administrativo en particular y son importantes para resolver situaciones particulares como para derivar de ellos principios específicamente procesales (ej. juridicidad, debido procedimiento previo)</a:t>
            </a:r>
            <a:endParaRPr sz="3200"/>
          </a:p>
          <a:p>
            <a:pPr indent="0" lvl="0" marL="0" rtl="0" algn="l">
              <a:lnSpc>
                <a:spcPct val="140000"/>
              </a:lnSpc>
              <a:spcBef>
                <a:spcPts val="930"/>
              </a:spcBef>
              <a:spcAft>
                <a:spcPts val="0"/>
              </a:spcAft>
              <a:buClr>
                <a:srgbClr val="3F3F3F"/>
              </a:buClr>
              <a:buSzPct val="100000"/>
              <a:buNone/>
            </a:pPr>
            <a:r>
              <a:t/>
            </a:r>
            <a:endParaRPr b="1" sz="3200"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a:solidFill>
                  <a:srgbClr val="BC2818"/>
                </a:solidFill>
              </a:rPr>
              <a:t>Principios del procedimiento administrativo</a:t>
            </a:r>
            <a:endParaRPr/>
          </a:p>
        </p:txBody>
      </p:sp>
      <p:sp>
        <p:nvSpPr>
          <p:cNvPr id="151" name="Google Shape;151;p6"/>
          <p:cNvSpPr txBox="1"/>
          <p:nvPr>
            <p:ph idx="1" type="body"/>
          </p:nvPr>
        </p:nvSpPr>
        <p:spPr>
          <a:xfrm>
            <a:off x="1920240" y="2312276"/>
            <a:ext cx="8770571" cy="3297949"/>
          </a:xfrm>
          <a:prstGeom prst="rect">
            <a:avLst/>
          </a:prstGeom>
          <a:noFill/>
          <a:ln>
            <a:noFill/>
          </a:ln>
        </p:spPr>
        <p:txBody>
          <a:bodyPr anchorCtr="0" anchor="t" bIns="91425" lIns="109725" spcFirstLastPara="1" rIns="109725" wrap="square" tIns="109725">
            <a:normAutofit/>
          </a:bodyPr>
          <a:lstStyle/>
          <a:p>
            <a:pPr indent="0" lvl="0" marL="0" rtl="0" algn="l">
              <a:lnSpc>
                <a:spcPct val="140000"/>
              </a:lnSpc>
              <a:spcBef>
                <a:spcPts val="0"/>
              </a:spcBef>
              <a:spcAft>
                <a:spcPts val="0"/>
              </a:spcAft>
              <a:buClr>
                <a:srgbClr val="3F3F3F"/>
              </a:buClr>
              <a:buSzPts val="2400"/>
              <a:buNone/>
            </a:pPr>
            <a:r>
              <a:rPr b="1" lang="es-ES" sz="2400" u="sng"/>
              <a:t>Estrictamente procedimentales:</a:t>
            </a:r>
            <a:endParaRPr/>
          </a:p>
          <a:p>
            <a:pPr indent="0" lvl="0" marL="0" rtl="0" algn="ctr">
              <a:lnSpc>
                <a:spcPct val="140000"/>
              </a:lnSpc>
              <a:spcBef>
                <a:spcPts val="930"/>
              </a:spcBef>
              <a:spcAft>
                <a:spcPts val="0"/>
              </a:spcAft>
              <a:buClr>
                <a:srgbClr val="3F3F3F"/>
              </a:buClr>
              <a:buSzPts val="2400"/>
              <a:buNone/>
            </a:pPr>
            <a:r>
              <a:rPr lang="es-ES" sz="2400"/>
              <a:t>Pueden estar o no dentro del procedimiento administrativo (ej. Gratuidad) – Consagrados en la legislación o resultar inferibles de ella (ej. Particular como colaborador)</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5" name="Shape 155"/>
        <p:cNvGrpSpPr/>
        <p:nvPr/>
      </p:nvGrpSpPr>
      <p:grpSpPr>
        <a:xfrm>
          <a:off x="0" y="0"/>
          <a:ext cx="0" cy="0"/>
          <a:chOff x="0" y="0"/>
          <a:chExt cx="0" cy="0"/>
        </a:xfrm>
      </p:grpSpPr>
      <p:sp>
        <p:nvSpPr>
          <p:cNvPr id="156" name="Google Shape;156;p7"/>
          <p:cNvSpPr/>
          <p:nvPr/>
        </p:nvSpPr>
        <p:spPr>
          <a:xfrm>
            <a:off x="305" y="0"/>
            <a:ext cx="1219169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157" name="Google Shape;157;p7"/>
          <p:cNvSpPr txBox="1"/>
          <p:nvPr>
            <p:ph type="title"/>
          </p:nvPr>
        </p:nvSpPr>
        <p:spPr>
          <a:xfrm>
            <a:off x="533401" y="276225"/>
            <a:ext cx="7610474" cy="1419225"/>
          </a:xfrm>
          <a:prstGeom prst="rect">
            <a:avLst/>
          </a:prstGeom>
          <a:noFill/>
          <a:ln>
            <a:noFill/>
          </a:ln>
        </p:spPr>
        <p:txBody>
          <a:bodyPr anchorCtr="0" anchor="b" bIns="91425" lIns="109725" spcFirstLastPara="1" rIns="109725" wrap="square" tIns="109725">
            <a:noAutofit/>
          </a:bodyPr>
          <a:lstStyle/>
          <a:p>
            <a:pPr indent="0" lvl="0" marL="0" rtl="0" algn="ctr">
              <a:lnSpc>
                <a:spcPct val="120000"/>
              </a:lnSpc>
              <a:spcBef>
                <a:spcPts val="0"/>
              </a:spcBef>
              <a:spcAft>
                <a:spcPts val="0"/>
              </a:spcAft>
              <a:buClr>
                <a:srgbClr val="BC2818"/>
              </a:buClr>
              <a:buSzPts val="3200"/>
              <a:buFont typeface="Meiryo"/>
              <a:buNone/>
            </a:pPr>
            <a:r>
              <a:rPr lang="es-ES">
                <a:solidFill>
                  <a:srgbClr val="BC2818"/>
                </a:solidFill>
              </a:rPr>
              <a:t>Principios del procedimiento administrativo</a:t>
            </a:r>
            <a:endParaRPr>
              <a:solidFill>
                <a:srgbClr val="BC2818"/>
              </a:solidFill>
            </a:endParaRPr>
          </a:p>
        </p:txBody>
      </p:sp>
      <p:sp>
        <p:nvSpPr>
          <p:cNvPr id="158" name="Google Shape;158;p7"/>
          <p:cNvSpPr txBox="1"/>
          <p:nvPr>
            <p:ph idx="1" type="body"/>
          </p:nvPr>
        </p:nvSpPr>
        <p:spPr>
          <a:xfrm>
            <a:off x="824196" y="2236788"/>
            <a:ext cx="5271804" cy="3306762"/>
          </a:xfrm>
          <a:prstGeom prst="rect">
            <a:avLst/>
          </a:prstGeom>
          <a:noFill/>
          <a:ln>
            <a:noFill/>
          </a:ln>
        </p:spPr>
        <p:txBody>
          <a:bodyPr anchorCtr="0" anchor="t" bIns="91425" lIns="109725" spcFirstLastPara="1" rIns="109725" wrap="square" tIns="109725">
            <a:normAutofit lnSpcReduction="10000"/>
          </a:bodyPr>
          <a:lstStyle/>
          <a:p>
            <a:pPr indent="0" lvl="0" marL="0" rtl="0" algn="l">
              <a:lnSpc>
                <a:spcPct val="140000"/>
              </a:lnSpc>
              <a:spcBef>
                <a:spcPts val="0"/>
              </a:spcBef>
              <a:spcAft>
                <a:spcPts val="0"/>
              </a:spcAft>
              <a:buClr>
                <a:srgbClr val="BC2818"/>
              </a:buClr>
              <a:buSzPts val="3200"/>
              <a:buNone/>
            </a:pPr>
            <a:r>
              <a:rPr b="1" lang="es-ES" sz="3200">
                <a:solidFill>
                  <a:srgbClr val="BC2818"/>
                </a:solidFill>
              </a:rPr>
              <a:t>JURIDICIDAD</a:t>
            </a:r>
            <a:endParaRPr/>
          </a:p>
          <a:p>
            <a:pPr indent="0" lvl="0" marL="0" rtl="0" algn="l">
              <a:lnSpc>
                <a:spcPct val="140000"/>
              </a:lnSpc>
              <a:spcBef>
                <a:spcPts val="930"/>
              </a:spcBef>
              <a:spcAft>
                <a:spcPts val="0"/>
              </a:spcAft>
              <a:buClr>
                <a:srgbClr val="3F3F3F"/>
              </a:buClr>
              <a:buSzPts val="2400"/>
              <a:buNone/>
            </a:pPr>
            <a:r>
              <a:rPr lang="es-ES" sz="2400"/>
              <a:t>Vigencia irrestricta del orden juridico /Administración debe actuar incondicionalmente sujeta al ordenamiento jurídico – bloque de legalidad</a:t>
            </a:r>
            <a:endParaRPr sz="2400"/>
          </a:p>
        </p:txBody>
      </p:sp>
      <p:sp>
        <p:nvSpPr>
          <p:cNvPr id="159" name="Google Shape;159;p7"/>
          <p:cNvSpPr/>
          <p:nvPr/>
        </p:nvSpPr>
        <p:spPr>
          <a:xfrm flipH="1">
            <a:off x="6986049" y="0"/>
            <a:ext cx="5205951" cy="6858000"/>
          </a:xfrm>
          <a:custGeom>
            <a:rect b="b" l="l" r="r" t="t"/>
            <a:pathLst>
              <a:path extrusionOk="0" h="6858000" w="5205951">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eiryo"/>
              <a:ea typeface="Meiryo"/>
              <a:cs typeface="Meiryo"/>
              <a:sym typeface="Meiryo"/>
            </a:endParaRPr>
          </a:p>
        </p:txBody>
      </p:sp>
      <p:sp>
        <p:nvSpPr>
          <p:cNvPr id="160" name="Google Shape;160;p7"/>
          <p:cNvSpPr/>
          <p:nvPr/>
        </p:nvSpPr>
        <p:spPr>
          <a:xfrm flipH="1">
            <a:off x="6577485"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sp>
        <p:nvSpPr>
          <p:cNvPr id="161" name="Google Shape;161;p7"/>
          <p:cNvSpPr/>
          <p:nvPr/>
        </p:nvSpPr>
        <p:spPr>
          <a:xfrm flipH="1">
            <a:off x="6754925"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eiryo"/>
              <a:buNone/>
            </a:pPr>
            <a:r>
              <a:t/>
            </a:r>
            <a:endParaRPr b="0" i="0" sz="1800" u="none" cap="none" strike="noStrike">
              <a:solidFill>
                <a:srgbClr val="FFFFFF"/>
              </a:solidFill>
              <a:latin typeface="Meiryo"/>
              <a:ea typeface="Meiryo"/>
              <a:cs typeface="Meiryo"/>
              <a:sym typeface="Meiryo"/>
            </a:endParaRPr>
          </a:p>
        </p:txBody>
      </p:sp>
      <p:pic>
        <p:nvPicPr>
          <p:cNvPr id="162" name="Google Shape;162;p7"/>
          <p:cNvPicPr preferRelativeResize="0"/>
          <p:nvPr/>
        </p:nvPicPr>
        <p:blipFill rotWithShape="1">
          <a:blip r:embed="rId3">
            <a:alphaModFix/>
          </a:blip>
          <a:srcRect b="-1" l="0" r="6436" t="0"/>
          <a:stretch/>
        </p:blipFill>
        <p:spPr>
          <a:xfrm>
            <a:off x="7203882" y="10"/>
            <a:ext cx="4988118" cy="6857990"/>
          </a:xfrm>
          <a:custGeom>
            <a:rect b="b" l="l" r="r" t="t"/>
            <a:pathLst>
              <a:path extrusionOk="0" h="6858000" w="4901771">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a:solidFill>
                  <a:srgbClr val="BC2818"/>
                </a:solidFill>
              </a:rPr>
              <a:t>Principios del procedimiento administrativo</a:t>
            </a:r>
            <a:endParaRPr/>
          </a:p>
        </p:txBody>
      </p:sp>
      <p:sp>
        <p:nvSpPr>
          <p:cNvPr id="168" name="Google Shape;168;p8"/>
          <p:cNvSpPr txBox="1"/>
          <p:nvPr>
            <p:ph idx="1" type="body"/>
          </p:nvPr>
        </p:nvSpPr>
        <p:spPr>
          <a:xfrm>
            <a:off x="1920240" y="2312275"/>
            <a:ext cx="8770571" cy="3926599"/>
          </a:xfrm>
          <a:prstGeom prst="rect">
            <a:avLst/>
          </a:prstGeom>
          <a:noFill/>
          <a:ln>
            <a:noFill/>
          </a:ln>
        </p:spPr>
        <p:txBody>
          <a:bodyPr anchorCtr="0" anchor="t" bIns="91425" lIns="109725" spcFirstLastPara="1" rIns="109725" wrap="square" tIns="109725">
            <a:normAutofit/>
          </a:bodyPr>
          <a:lstStyle/>
          <a:p>
            <a:pPr indent="0" lvl="0" marL="0" rtl="0" algn="ctr">
              <a:lnSpc>
                <a:spcPct val="140000"/>
              </a:lnSpc>
              <a:spcBef>
                <a:spcPts val="0"/>
              </a:spcBef>
              <a:spcAft>
                <a:spcPts val="0"/>
              </a:spcAft>
              <a:buClr>
                <a:srgbClr val="3F3F3F"/>
              </a:buClr>
              <a:buSzPts val="2400"/>
              <a:buNone/>
            </a:pPr>
            <a:r>
              <a:rPr b="1" lang="es-ES" sz="2400"/>
              <a:t>Todo el actuar de la Administración debe encuadrarse en un marco procesal de respeto prioritario al ordenamiento jurídico</a:t>
            </a:r>
            <a:endParaRPr/>
          </a:p>
          <a:p>
            <a:pPr indent="0" lvl="0" marL="0" rtl="0" algn="l">
              <a:lnSpc>
                <a:spcPct val="140000"/>
              </a:lnSpc>
              <a:spcBef>
                <a:spcPts val="930"/>
              </a:spcBef>
              <a:spcAft>
                <a:spcPts val="0"/>
              </a:spcAft>
              <a:buClr>
                <a:srgbClr val="3F3F3F"/>
              </a:buClr>
              <a:buSzPts val="1800"/>
              <a:buNone/>
            </a:pPr>
            <a:r>
              <a:rPr lang="es-ES"/>
              <a:t>“Legalidad objetiva” – entendido de que el procedimiento administrativo tiende no sólo a la protección del recurrente o a la determinación de sus derechos sino también a la defensa de la norma jurídica objetiva con la finalidad de mantener el imperio de la legalidad y justicia en el funcionamiento administrativo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30000"/>
              </a:lnSpc>
              <a:spcBef>
                <a:spcPts val="0"/>
              </a:spcBef>
              <a:spcAft>
                <a:spcPts val="0"/>
              </a:spcAft>
              <a:buClr>
                <a:srgbClr val="BC2818"/>
              </a:buClr>
              <a:buSzPct val="100000"/>
              <a:buFont typeface="Meiryo"/>
              <a:buNone/>
            </a:pPr>
            <a:r>
              <a:rPr lang="es-ES">
                <a:solidFill>
                  <a:srgbClr val="BC2818"/>
                </a:solidFill>
              </a:rPr>
              <a:t>Principios del procedimiento administrativo</a:t>
            </a:r>
            <a:endParaRPr/>
          </a:p>
        </p:txBody>
      </p:sp>
      <p:sp>
        <p:nvSpPr>
          <p:cNvPr id="174" name="Google Shape;174;p9"/>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p>
            <a:pPr indent="0" lvl="0" marL="0" rtl="0" algn="ctr">
              <a:lnSpc>
                <a:spcPct val="140000"/>
              </a:lnSpc>
              <a:spcBef>
                <a:spcPts val="0"/>
              </a:spcBef>
              <a:spcAft>
                <a:spcPts val="0"/>
              </a:spcAft>
              <a:buClr>
                <a:srgbClr val="3F3F3F"/>
              </a:buClr>
              <a:buSzPts val="2800"/>
              <a:buNone/>
            </a:pPr>
            <a:r>
              <a:rPr b="1" lang="es-ES" sz="2800" u="sng"/>
              <a:t>Juridicidad/Legalidad</a:t>
            </a:r>
            <a:endParaRPr/>
          </a:p>
          <a:p>
            <a:pPr indent="0" lvl="0" marL="0" rtl="0" algn="ctr">
              <a:lnSpc>
                <a:spcPct val="140000"/>
              </a:lnSpc>
              <a:spcBef>
                <a:spcPts val="930"/>
              </a:spcBef>
              <a:spcAft>
                <a:spcPts val="0"/>
              </a:spcAft>
              <a:buClr>
                <a:srgbClr val="3F3F3F"/>
              </a:buClr>
              <a:buSzPts val="2400"/>
              <a:buNone/>
            </a:pPr>
            <a:r>
              <a:rPr lang="es-ES" sz="2400"/>
              <a:t>Juridicidad nuclea todo el sistema normativo desde los principios generales del derecho y la Constitución Nacional hasta los simples precedentes administrativos, pasando por tratados internacionales, la ley formal, los reglamentos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LinesVTI">
  <a:themeElements>
    <a:clrScheme name="SketchLines">
      <a:dk1>
        <a:srgbClr val="000000"/>
      </a:dk1>
      <a:lt1>
        <a:srgbClr val="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2021-06-19T00:34:50Z</dcterms:created>
  <dc:creator>Fernanda de la Iglesia</dc:creator>
</cp:coreProperties>
</file>