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2" r:id="rId4"/>
    <p:sldId id="261" r:id="rId5"/>
    <p:sldId id="260" r:id="rId6"/>
    <p:sldId id="259" r:id="rId7"/>
    <p:sldId id="263" r:id="rId8"/>
    <p:sldId id="264" r:id="rId9"/>
    <p:sldId id="275" r:id="rId10"/>
    <p:sldId id="266" r:id="rId11"/>
    <p:sldId id="267" r:id="rId12"/>
    <p:sldId id="268" r:id="rId13"/>
    <p:sldId id="269" r:id="rId14"/>
    <p:sldId id="270" r:id="rId15"/>
    <p:sldId id="271" r:id="rId16"/>
    <p:sldId id="274" r:id="rId17"/>
    <p:sldId id="273" r:id="rId18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60" d="100"/>
          <a:sy n="60" d="100"/>
        </p:scale>
        <p:origin x="90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CEE528-0D9D-F19A-E2AC-8722E9449C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80ACC0-76CD-800F-FD3A-74A37DC26E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D0D11C-9D29-9CB7-91DC-902EEB38F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51488-AC66-42C0-9ECA-3D57E48139DF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D9B9B5-EC08-C66A-1A71-405D9E3D0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D0DC32-6768-34DF-810F-D53182109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BB3A6-DB74-4787-A3E4-57A82F687A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20770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01360B-A196-8C14-B7F0-0D83D858A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5BD55DC-082D-1EA5-C173-00F0147C70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A0639B8-9493-ACA1-C377-961FF67C3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51488-AC66-42C0-9ECA-3D57E48139DF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F74189-C36F-ACED-85AD-F9DCEF22F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1B9180B-5DB1-48BA-BEDB-B316CA3D4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BB3A6-DB74-4787-A3E4-57A82F687A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8437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420C95C-C6CC-F2F0-A217-450E46292E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E68DC95-F6FB-935F-E816-62670E79E8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65ACBD-77BB-46D8-FEC8-32DF2F404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51488-AC66-42C0-9ECA-3D57E48139DF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23C3D5-AB7B-8646-46EE-AC04E821D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2A20374-C3FE-D383-74F4-9AFB202AB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BB3A6-DB74-4787-A3E4-57A82F687A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24552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D41F4C-87D3-EAF3-40A3-15B82A4D5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AB6164-E60E-38E9-94F8-F099198D1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D8D205-11BA-A4A3-0B63-952E1ABF6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51488-AC66-42C0-9ECA-3D57E48139DF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C952D9-390F-79C6-38C6-0B697E8BA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112259-C0DD-15E4-0DDE-E3CB1DE57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BB3A6-DB74-4787-A3E4-57A82F687A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86790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D3313B-1A96-2690-8B00-56B90AF2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469B9CC-CE5B-AC98-E810-8C64D241C2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490CF7-071A-663B-3567-5DE08F8E3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51488-AC66-42C0-9ECA-3D57E48139DF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0D461E-6D02-6F52-02E3-95B57C448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FEDFE0-EB53-A32A-E4D4-9A6A6C1FF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BB3A6-DB74-4787-A3E4-57A82F687A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78090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030CB0-ED25-94B2-E5C5-1623FA77D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B8AC89-6D8D-5108-3C7F-8DA81191BB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AB293DA-0501-8D19-9A0F-7685C2FF52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7B822E1-C91D-2E7B-15F8-90891A10F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51488-AC66-42C0-9ECA-3D57E48139DF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321F44D-F077-BDF4-AEFF-40FAAA4F3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D8484D6-3EF6-3283-960D-477E523F6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BB3A6-DB74-4787-A3E4-57A82F687A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06402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945DBE-7ACA-E0AE-C38C-564528570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66ECF20-CEFF-52DE-D470-E3F0372076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E3A43C2-1AE8-C3B9-81DC-AFA61934B3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2807ED6-8AC1-B7DE-9CE3-EFD7A74826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EA3D2FF-8705-91F9-562C-86033C032F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2E3646E-14CF-6EC7-F64C-0E6B492AC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51488-AC66-42C0-9ECA-3D57E48139DF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93CD34C-DC2D-8095-8D74-E62BFA250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4C69B1A-29C9-C3E7-EBB5-BA1104DE0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BB3A6-DB74-4787-A3E4-57A82F687A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46966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9B4C0F-9EE2-1160-3B2F-4286D2A87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4EDAA24-F00F-AEC2-A717-586A3516D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51488-AC66-42C0-9ECA-3D57E48139DF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6189B33-4388-7B0E-AF14-10DCFB568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82E46CA-D4FF-29B3-8803-09ABD83F4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BB3A6-DB74-4787-A3E4-57A82F687A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63357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6756EDC-E8F0-451F-CEA1-B832A7E9A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51488-AC66-42C0-9ECA-3D57E48139DF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2D23FE7-A3D3-28F5-35FA-452DBE846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D67B848-CEE7-95ED-DD4F-7AB5FD514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BB3A6-DB74-4787-A3E4-57A82F687A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74716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F2714A-3EDF-7686-29DF-6D33B5D1C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A1EBBD-CD35-CE81-3852-53132172E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C592878-6864-4B9E-AB6B-98091DFB0E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DF20903-6A28-513C-8966-4C97E79D0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51488-AC66-42C0-9ECA-3D57E48139DF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0596979-1B92-C8A9-6B3E-81AC1653B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7B838CF-9D98-90C9-65CE-047B2648A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BB3A6-DB74-4787-A3E4-57A82F687A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22904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198564-FF93-E8AE-1CB8-C1D3886D1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3008E43-FA41-7619-6442-88EE7BD1F4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ACE20F5-15FE-A28B-5353-DE8FB3944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F53B30-BD4E-55B4-9818-C2A70FFEA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51488-AC66-42C0-9ECA-3D57E48139DF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05D54A5-69C7-B6BE-8AD2-FE3DC77C4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B798B72-EFA1-270D-57CC-F4FA64D3A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BB3A6-DB74-4787-A3E4-57A82F687A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33066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CB4ABD8-6D98-AD1A-DB96-F0D3A56C5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3824889-9FE4-639F-EDF9-889597D894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AC61C2-893A-EBAF-4CDA-816AF002BD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951488-AC66-42C0-9ECA-3D57E48139DF}" type="datetimeFigureOut">
              <a:rPr lang="es-AR" smtClean="0"/>
              <a:t>25/10/2024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5FE0B7-69F1-FC87-57B8-F8ABEACC68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23CEB9-E5E1-C559-1C3E-94D66D92B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CBB3A6-DB74-4787-A3E4-57A82F687A2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74411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 descr="Texto&#10;&#10;Descripción generada automáticamente">
            <a:extLst>
              <a:ext uri="{FF2B5EF4-FFF2-40B4-BE49-F238E27FC236}">
                <a16:creationId xmlns:a16="http://schemas.microsoft.com/office/drawing/2014/main" id="{75E9452E-C504-10C3-7FFB-E7AA2E9751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712"/>
          <a:stretch/>
        </p:blipFill>
        <p:spPr>
          <a:xfrm>
            <a:off x="307775" y="261437"/>
            <a:ext cx="11576450" cy="63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3652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3985454-8C40-0CFC-F3A8-C9AC487823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12"/>
          <a:stretch/>
        </p:blipFill>
        <p:spPr>
          <a:xfrm>
            <a:off x="307775" y="261437"/>
            <a:ext cx="11576450" cy="63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138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049BEBF-A39F-9E2A-4DB2-490E22F0EB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51" b="561"/>
          <a:stretch/>
        </p:blipFill>
        <p:spPr>
          <a:xfrm>
            <a:off x="307775" y="261437"/>
            <a:ext cx="11576450" cy="63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996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FD2453D-963F-35AB-D2A3-35024F54CA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85" b="727"/>
          <a:stretch/>
        </p:blipFill>
        <p:spPr>
          <a:xfrm>
            <a:off x="307775" y="261437"/>
            <a:ext cx="11576450" cy="63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544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33CB862-0BE3-3E09-58E7-4A6E83B7B6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12"/>
          <a:stretch/>
        </p:blipFill>
        <p:spPr>
          <a:xfrm>
            <a:off x="307775" y="261437"/>
            <a:ext cx="11576450" cy="63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925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C2635E4-5996-E711-FEFD-F37F07EC85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9" b="2513"/>
          <a:stretch/>
        </p:blipFill>
        <p:spPr>
          <a:xfrm>
            <a:off x="307775" y="261437"/>
            <a:ext cx="11576450" cy="63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865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3CCF3D0-E670-2F34-B59C-FE75A90532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12"/>
          <a:stretch/>
        </p:blipFill>
        <p:spPr>
          <a:xfrm>
            <a:off x="307775" y="261437"/>
            <a:ext cx="11576450" cy="63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432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9FEDC5E-FD31-51F7-4CEB-CEB2FB2D2E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12"/>
          <a:stretch/>
        </p:blipFill>
        <p:spPr>
          <a:xfrm>
            <a:off x="307775" y="261437"/>
            <a:ext cx="11576450" cy="63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21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9968031-7543-FF6C-1051-9F942ACB8E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68" b="144"/>
          <a:stretch/>
        </p:blipFill>
        <p:spPr>
          <a:xfrm>
            <a:off x="307775" y="261437"/>
            <a:ext cx="11576450" cy="63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170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77475A5-CDFE-EE4E-F4D2-3E440F352D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12"/>
          <a:stretch/>
        </p:blipFill>
        <p:spPr>
          <a:xfrm>
            <a:off x="307775" y="261437"/>
            <a:ext cx="11576450" cy="63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570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D6E06FF-9A8E-4455-D5E7-CA71EE245F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12"/>
          <a:stretch/>
        </p:blipFill>
        <p:spPr>
          <a:xfrm>
            <a:off x="307775" y="261437"/>
            <a:ext cx="11576450" cy="63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16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50012F4-37C4-137A-CC43-1A7B9AAB6B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12"/>
          <a:stretch/>
        </p:blipFill>
        <p:spPr>
          <a:xfrm>
            <a:off x="307775" y="261437"/>
            <a:ext cx="11576450" cy="63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803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4089E65-F6A6-A9B4-6599-7B4821996C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712"/>
          <a:stretch/>
        </p:blipFill>
        <p:spPr>
          <a:xfrm>
            <a:off x="307775" y="261437"/>
            <a:ext cx="11576450" cy="63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989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4DAF703-4A92-91A4-6EFA-F7942E8E7C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12"/>
          <a:stretch/>
        </p:blipFill>
        <p:spPr>
          <a:xfrm>
            <a:off x="307775" y="261437"/>
            <a:ext cx="11576450" cy="63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88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39DC068-EE47-A6D2-B541-F71DF57C64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12"/>
          <a:stretch/>
        </p:blipFill>
        <p:spPr>
          <a:xfrm>
            <a:off x="307775" y="261437"/>
            <a:ext cx="11576450" cy="63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29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94EB047-89D6-855F-EB34-928E59D15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636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B067B1-F4E5-4FDF-813D-C9E872E80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 descr="Captura de pantalla de un celular de un mensaje con una foto de una persona&#10;&#10;Descripción generada automáticamente">
            <a:extLst>
              <a:ext uri="{FF2B5EF4-FFF2-40B4-BE49-F238E27FC236}">
                <a16:creationId xmlns:a16="http://schemas.microsoft.com/office/drawing/2014/main" id="{3EFEDF7A-FE11-E224-564A-DB1C754CB3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33" b="279"/>
          <a:stretch/>
        </p:blipFill>
        <p:spPr>
          <a:xfrm>
            <a:off x="307775" y="261437"/>
            <a:ext cx="11576450" cy="633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891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0</Words>
  <Application>Microsoft Office PowerPoint</Application>
  <PresentationFormat>Panorámica</PresentationFormat>
  <Paragraphs>0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Carmen Sierra</dc:creator>
  <cp:lastModifiedBy>Carmen Sierra</cp:lastModifiedBy>
  <cp:revision>1</cp:revision>
  <dcterms:created xsi:type="dcterms:W3CDTF">2024-10-23T10:08:34Z</dcterms:created>
  <dcterms:modified xsi:type="dcterms:W3CDTF">2024-10-25T11:58:43Z</dcterms:modified>
</cp:coreProperties>
</file>