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 id="2147483687" r:id="rId2"/>
    <p:sldMasterId id="2147483697" r:id="rId3"/>
  </p:sldMasterIdLst>
  <p:notesMasterIdLst>
    <p:notesMasterId r:id="rId55"/>
  </p:notesMasterIdLst>
  <p:handoutMasterIdLst>
    <p:handoutMasterId r:id="rId56"/>
  </p:handoutMasterIdLst>
  <p:sldIdLst>
    <p:sldId id="256" r:id="rId4"/>
    <p:sldId id="292" r:id="rId5"/>
    <p:sldId id="294" r:id="rId6"/>
    <p:sldId id="263" r:id="rId7"/>
    <p:sldId id="379" r:id="rId8"/>
    <p:sldId id="538" r:id="rId9"/>
    <p:sldId id="539" r:id="rId10"/>
    <p:sldId id="277" r:id="rId11"/>
    <p:sldId id="540" r:id="rId12"/>
    <p:sldId id="541" r:id="rId13"/>
    <p:sldId id="261" r:id="rId14"/>
    <p:sldId id="257" r:id="rId15"/>
    <p:sldId id="264" r:id="rId16"/>
    <p:sldId id="265" r:id="rId17"/>
    <p:sldId id="295" r:id="rId18"/>
    <p:sldId id="281" r:id="rId19"/>
    <p:sldId id="260" r:id="rId20"/>
    <p:sldId id="262" r:id="rId21"/>
    <p:sldId id="288" r:id="rId22"/>
    <p:sldId id="394" r:id="rId23"/>
    <p:sldId id="395" r:id="rId24"/>
    <p:sldId id="352" r:id="rId25"/>
    <p:sldId id="259" r:id="rId26"/>
    <p:sldId id="267" r:id="rId27"/>
    <p:sldId id="287" r:id="rId28"/>
    <p:sldId id="268" r:id="rId29"/>
    <p:sldId id="272" r:id="rId30"/>
    <p:sldId id="271" r:id="rId31"/>
    <p:sldId id="270" r:id="rId32"/>
    <p:sldId id="274" r:id="rId33"/>
    <p:sldId id="275" r:id="rId34"/>
    <p:sldId id="273" r:id="rId35"/>
    <p:sldId id="278" r:id="rId36"/>
    <p:sldId id="279" r:id="rId37"/>
    <p:sldId id="280" r:id="rId38"/>
    <p:sldId id="282" r:id="rId39"/>
    <p:sldId id="283" r:id="rId40"/>
    <p:sldId id="284" r:id="rId41"/>
    <p:sldId id="269" r:id="rId42"/>
    <p:sldId id="396" r:id="rId43"/>
    <p:sldId id="397" r:id="rId44"/>
    <p:sldId id="390" r:id="rId45"/>
    <p:sldId id="389" r:id="rId46"/>
    <p:sldId id="387" r:id="rId47"/>
    <p:sldId id="388" r:id="rId48"/>
    <p:sldId id="276" r:id="rId49"/>
    <p:sldId id="392" r:id="rId50"/>
    <p:sldId id="290" r:id="rId51"/>
    <p:sldId id="291" r:id="rId52"/>
    <p:sldId id="285" r:id="rId53"/>
    <p:sldId id="286" r:id="rId54"/>
  </p:sldIdLst>
  <p:sldSz cx="12192000" cy="6858000"/>
  <p:notesSz cx="6646863" cy="97774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26D"/>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3" autoAdjust="0"/>
    <p:restoredTop sz="72279" autoAdjust="0"/>
  </p:normalViewPr>
  <p:slideViewPr>
    <p:cSldViewPr snapToGrid="0">
      <p:cViewPr varScale="1">
        <p:scale>
          <a:sx n="72" d="100"/>
          <a:sy n="72" d="100"/>
        </p:scale>
        <p:origin x="642" y="66"/>
      </p:cViewPr>
      <p:guideLst/>
    </p:cSldViewPr>
  </p:slideViewPr>
  <p:notesTextViewPr>
    <p:cViewPr>
      <p:scale>
        <a:sx n="1" d="1"/>
        <a:sy n="1" d="1"/>
      </p:scale>
      <p:origin x="0" y="0"/>
    </p:cViewPr>
  </p:notesTextViewPr>
  <p:sorterViewPr>
    <p:cViewPr varScale="1">
      <p:scale>
        <a:sx n="100" d="100"/>
        <a:sy n="100" d="100"/>
      </p:scale>
      <p:origin x="0" y="-1072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viewProps" Target="viewProp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handoutMaster" Target="handoutMasters/handoutMaster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ableStyles" Target="tableStyles.xml"/></Relationships>
</file>

<file path=ppt/diagrams/_rels/data11.xml.rels><?xml version="1.0" encoding="UTF-8" standalone="yes"?>
<Relationships xmlns="http://schemas.openxmlformats.org/package/2006/relationships"><Relationship Id="rId1" Type="http://schemas.openxmlformats.org/officeDocument/2006/relationships/image" Target="../media/image62.png"/></Relationships>
</file>

<file path=ppt/diagrams/_rels/drawing11.xml.rels><?xml version="1.0" encoding="UTF-8" standalone="yes"?>
<Relationships xmlns="http://schemas.openxmlformats.org/package/2006/relationships"><Relationship Id="rId1" Type="http://schemas.openxmlformats.org/officeDocument/2006/relationships/image" Target="../media/image62.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7F8859-779B-44CE-8923-447C9114F303}" type="doc">
      <dgm:prSet loTypeId="urn:microsoft.com/office/officeart/2005/8/layout/cycle8" loCatId="cycle" qsTypeId="urn:microsoft.com/office/officeart/2005/8/quickstyle/3d2" qsCatId="3D" csTypeId="urn:microsoft.com/office/officeart/2005/8/colors/colorful1" csCatId="colorful" phldr="1"/>
      <dgm:spPr/>
      <dgm:t>
        <a:bodyPr/>
        <a:lstStyle/>
        <a:p>
          <a:endParaRPr lang="es-AR"/>
        </a:p>
      </dgm:t>
    </dgm:pt>
    <dgm:pt modelId="{5F09CFFB-BAC8-4ADD-A8DE-35967AF37A48}">
      <dgm:prSet phldrT="[Texto]" custT="1"/>
      <dgm:spPr/>
      <dgm:t>
        <a:bodyPr/>
        <a:lstStyle/>
        <a:p>
          <a:r>
            <a:rPr lang="es-AR" sz="1200" b="1" dirty="0">
              <a:solidFill>
                <a:srgbClr val="00B0F0"/>
              </a:solidFill>
              <a:effectLst>
                <a:outerShdw blurRad="38100" dist="38100" dir="2700000" algn="tl">
                  <a:srgbClr val="000000">
                    <a:alpha val="43137"/>
                  </a:srgbClr>
                </a:outerShdw>
              </a:effectLst>
              <a:latin typeface="Encode Sans" panose="020B0604020202020204" charset="0"/>
            </a:rPr>
            <a:t>Publicidad</a:t>
          </a:r>
        </a:p>
      </dgm:t>
    </dgm:pt>
    <dgm:pt modelId="{2E58797D-3F52-4EDB-84C0-C0CD7A979674}" type="parTrans" cxnId="{D97FD2C7-35C8-4537-A313-EEB528E2F403}">
      <dgm:prSet/>
      <dgm:spPr/>
      <dgm:t>
        <a:bodyPr/>
        <a:lstStyle/>
        <a:p>
          <a:endParaRPr lang="es-AR" sz="4800" b="1">
            <a:solidFill>
              <a:schemeClr val="bg1"/>
            </a:solidFill>
            <a:effectLst>
              <a:outerShdw blurRad="38100" dist="38100" dir="2700000" algn="tl">
                <a:srgbClr val="000000">
                  <a:alpha val="43137"/>
                </a:srgbClr>
              </a:outerShdw>
            </a:effectLst>
          </a:endParaRPr>
        </a:p>
      </dgm:t>
    </dgm:pt>
    <dgm:pt modelId="{3E6812C0-C266-4E78-9E6B-4B655C94732A}" type="sibTrans" cxnId="{D97FD2C7-35C8-4537-A313-EEB528E2F403}">
      <dgm:prSet/>
      <dgm:spPr/>
      <dgm:t>
        <a:bodyPr/>
        <a:lstStyle/>
        <a:p>
          <a:endParaRPr lang="es-AR" sz="4800" b="1">
            <a:solidFill>
              <a:schemeClr val="bg1"/>
            </a:solidFill>
            <a:effectLst>
              <a:outerShdw blurRad="38100" dist="38100" dir="2700000" algn="tl">
                <a:srgbClr val="000000">
                  <a:alpha val="43137"/>
                </a:srgbClr>
              </a:outerShdw>
            </a:effectLst>
          </a:endParaRPr>
        </a:p>
      </dgm:t>
    </dgm:pt>
    <dgm:pt modelId="{A1816908-57AA-4E81-AD06-577C47E7D6D6}">
      <dgm:prSet phldrT="[Texto]" custT="1"/>
      <dgm:spPr/>
      <dgm:t>
        <a:bodyPr/>
        <a:lstStyle/>
        <a:p>
          <a:r>
            <a:rPr lang="es-AR" sz="1200" b="1" dirty="0">
              <a:solidFill>
                <a:srgbClr val="00B0F0"/>
              </a:solidFill>
              <a:effectLst>
                <a:outerShdw blurRad="38100" dist="38100" dir="2700000" algn="tl">
                  <a:srgbClr val="000000">
                    <a:alpha val="43137"/>
                  </a:srgbClr>
                </a:outerShdw>
              </a:effectLst>
              <a:latin typeface="Encode Sans" panose="020B0604020202020204" charset="0"/>
            </a:rPr>
            <a:t>Relaciones públicas - Eventos</a:t>
          </a:r>
        </a:p>
      </dgm:t>
    </dgm:pt>
    <dgm:pt modelId="{955115F9-DF73-4D8B-B35A-9F6495FA07BB}" type="parTrans" cxnId="{AF319AA3-E4BC-420F-BD09-F3536B288D0C}">
      <dgm:prSet/>
      <dgm:spPr/>
      <dgm:t>
        <a:bodyPr/>
        <a:lstStyle/>
        <a:p>
          <a:endParaRPr lang="es-AR" sz="4800" b="1">
            <a:solidFill>
              <a:schemeClr val="bg1"/>
            </a:solidFill>
            <a:effectLst>
              <a:outerShdw blurRad="38100" dist="38100" dir="2700000" algn="tl">
                <a:srgbClr val="000000">
                  <a:alpha val="43137"/>
                </a:srgbClr>
              </a:outerShdw>
            </a:effectLst>
          </a:endParaRPr>
        </a:p>
      </dgm:t>
    </dgm:pt>
    <dgm:pt modelId="{A641E60E-AFA0-4CDC-AF21-2531CCF06FBB}" type="sibTrans" cxnId="{AF319AA3-E4BC-420F-BD09-F3536B288D0C}">
      <dgm:prSet/>
      <dgm:spPr/>
      <dgm:t>
        <a:bodyPr/>
        <a:lstStyle/>
        <a:p>
          <a:endParaRPr lang="es-AR" sz="4800" b="1">
            <a:solidFill>
              <a:schemeClr val="bg1"/>
            </a:solidFill>
            <a:effectLst>
              <a:outerShdw blurRad="38100" dist="38100" dir="2700000" algn="tl">
                <a:srgbClr val="000000">
                  <a:alpha val="43137"/>
                </a:srgbClr>
              </a:outerShdw>
            </a:effectLst>
          </a:endParaRPr>
        </a:p>
      </dgm:t>
    </dgm:pt>
    <dgm:pt modelId="{18FEEC59-C86B-437E-B93B-4E9ED76760DA}">
      <dgm:prSet phldrT="[Texto]" custT="1"/>
      <dgm:spPr/>
      <dgm:t>
        <a:bodyPr/>
        <a:lstStyle/>
        <a:p>
          <a:r>
            <a:rPr lang="es-AR" sz="1200" b="1" dirty="0">
              <a:solidFill>
                <a:srgbClr val="00B0F0"/>
              </a:solidFill>
              <a:effectLst>
                <a:outerShdw blurRad="38100" dist="38100" dir="2700000" algn="tl">
                  <a:srgbClr val="000000">
                    <a:alpha val="43137"/>
                  </a:srgbClr>
                </a:outerShdw>
              </a:effectLst>
              <a:latin typeface="Encode Sans" panose="020B0604020202020204" charset="0"/>
            </a:rPr>
            <a:t>Ventas personales</a:t>
          </a:r>
        </a:p>
      </dgm:t>
    </dgm:pt>
    <dgm:pt modelId="{9E3F3DDD-F835-4D4E-A809-00720D932EF8}" type="parTrans" cxnId="{C372FAF3-7537-4E7A-8503-85984E6B85C8}">
      <dgm:prSet/>
      <dgm:spPr/>
      <dgm:t>
        <a:bodyPr/>
        <a:lstStyle/>
        <a:p>
          <a:endParaRPr lang="es-AR" sz="4800" b="1">
            <a:solidFill>
              <a:schemeClr val="bg1"/>
            </a:solidFill>
            <a:effectLst>
              <a:outerShdw blurRad="38100" dist="38100" dir="2700000" algn="tl">
                <a:srgbClr val="000000">
                  <a:alpha val="43137"/>
                </a:srgbClr>
              </a:outerShdw>
            </a:effectLst>
          </a:endParaRPr>
        </a:p>
      </dgm:t>
    </dgm:pt>
    <dgm:pt modelId="{840C748C-0441-46A5-8E87-C5FB0356B657}" type="sibTrans" cxnId="{C372FAF3-7537-4E7A-8503-85984E6B85C8}">
      <dgm:prSet/>
      <dgm:spPr/>
      <dgm:t>
        <a:bodyPr/>
        <a:lstStyle/>
        <a:p>
          <a:endParaRPr lang="es-AR" sz="4800" b="1">
            <a:solidFill>
              <a:schemeClr val="bg1"/>
            </a:solidFill>
            <a:effectLst>
              <a:outerShdw blurRad="38100" dist="38100" dir="2700000" algn="tl">
                <a:srgbClr val="000000">
                  <a:alpha val="43137"/>
                </a:srgbClr>
              </a:outerShdw>
            </a:effectLst>
          </a:endParaRPr>
        </a:p>
      </dgm:t>
    </dgm:pt>
    <dgm:pt modelId="{3749100A-F62F-44B8-977B-A1B64DA49B41}">
      <dgm:prSet phldrT="[Texto]" custT="1"/>
      <dgm:spPr>
        <a:solidFill>
          <a:srgbClr val="FFFF00"/>
        </a:solidFill>
      </dgm:spPr>
      <dgm:t>
        <a:bodyPr/>
        <a:lstStyle/>
        <a:p>
          <a:r>
            <a:rPr lang="es-AR" sz="1200" b="1" dirty="0">
              <a:solidFill>
                <a:srgbClr val="00B0F0"/>
              </a:solidFill>
              <a:effectLst>
                <a:outerShdw blurRad="38100" dist="38100" dir="2700000" algn="tl">
                  <a:srgbClr val="000000">
                    <a:alpha val="43137"/>
                  </a:srgbClr>
                </a:outerShdw>
              </a:effectLst>
              <a:latin typeface="Encode Sans" panose="020B0604020202020204" charset="0"/>
            </a:rPr>
            <a:t>Marketing digital</a:t>
          </a:r>
        </a:p>
      </dgm:t>
    </dgm:pt>
    <dgm:pt modelId="{9BB5F7CF-3847-4645-AC99-DDEB0B73C1F6}" type="parTrans" cxnId="{0948D90A-0199-4EA3-894C-A2539BB1DFBC}">
      <dgm:prSet/>
      <dgm:spPr/>
      <dgm:t>
        <a:bodyPr/>
        <a:lstStyle/>
        <a:p>
          <a:endParaRPr lang="es-AR" sz="4800" b="1">
            <a:solidFill>
              <a:schemeClr val="bg1"/>
            </a:solidFill>
            <a:effectLst>
              <a:outerShdw blurRad="38100" dist="38100" dir="2700000" algn="tl">
                <a:srgbClr val="000000">
                  <a:alpha val="43137"/>
                </a:srgbClr>
              </a:outerShdw>
            </a:effectLst>
          </a:endParaRPr>
        </a:p>
      </dgm:t>
    </dgm:pt>
    <dgm:pt modelId="{969BF7E8-1BAA-4FA8-94C6-D9519A721953}" type="sibTrans" cxnId="{0948D90A-0199-4EA3-894C-A2539BB1DFBC}">
      <dgm:prSet/>
      <dgm:spPr/>
      <dgm:t>
        <a:bodyPr/>
        <a:lstStyle/>
        <a:p>
          <a:endParaRPr lang="es-AR" sz="4800" b="1">
            <a:solidFill>
              <a:schemeClr val="bg1"/>
            </a:solidFill>
            <a:effectLst>
              <a:outerShdw blurRad="38100" dist="38100" dir="2700000" algn="tl">
                <a:srgbClr val="000000">
                  <a:alpha val="43137"/>
                </a:srgbClr>
              </a:outerShdw>
            </a:effectLst>
          </a:endParaRPr>
        </a:p>
      </dgm:t>
    </dgm:pt>
    <dgm:pt modelId="{FFA9E70F-09F5-4DB8-9D6D-B1B7EA02588F}">
      <dgm:prSet phldrT="[Texto]" custT="1"/>
      <dgm:spPr>
        <a:solidFill>
          <a:schemeClr val="accent5">
            <a:lumMod val="75000"/>
          </a:schemeClr>
        </a:solidFill>
      </dgm:spPr>
      <dgm:t>
        <a:bodyPr/>
        <a:lstStyle/>
        <a:p>
          <a:r>
            <a:rPr lang="es-AR" sz="1200" b="1" dirty="0">
              <a:solidFill>
                <a:srgbClr val="00B0F0"/>
              </a:solidFill>
              <a:effectLst>
                <a:outerShdw blurRad="38100" dist="38100" dir="2700000" algn="tl">
                  <a:srgbClr val="000000">
                    <a:alpha val="43137"/>
                  </a:srgbClr>
                </a:outerShdw>
              </a:effectLst>
              <a:latin typeface="Encode Sans" panose="020B0604020202020204" charset="0"/>
            </a:rPr>
            <a:t>Promociones de ventas</a:t>
          </a:r>
        </a:p>
      </dgm:t>
    </dgm:pt>
    <dgm:pt modelId="{E887CFCE-9B31-4732-BC4D-28D90AA2A505}" type="parTrans" cxnId="{8D981D09-A5E3-4449-9DAF-515D48B5B994}">
      <dgm:prSet/>
      <dgm:spPr/>
      <dgm:t>
        <a:bodyPr/>
        <a:lstStyle/>
        <a:p>
          <a:endParaRPr lang="es-AR" sz="4800" b="1">
            <a:solidFill>
              <a:schemeClr val="bg1"/>
            </a:solidFill>
            <a:effectLst>
              <a:outerShdw blurRad="38100" dist="38100" dir="2700000" algn="tl">
                <a:srgbClr val="000000">
                  <a:alpha val="43137"/>
                </a:srgbClr>
              </a:outerShdw>
            </a:effectLst>
          </a:endParaRPr>
        </a:p>
      </dgm:t>
    </dgm:pt>
    <dgm:pt modelId="{D941BFDF-8D31-47D8-8488-7B1794F2D13C}" type="sibTrans" cxnId="{8D981D09-A5E3-4449-9DAF-515D48B5B994}">
      <dgm:prSet/>
      <dgm:spPr/>
      <dgm:t>
        <a:bodyPr/>
        <a:lstStyle/>
        <a:p>
          <a:endParaRPr lang="es-AR" sz="4800" b="1">
            <a:solidFill>
              <a:schemeClr val="bg1"/>
            </a:solidFill>
            <a:effectLst>
              <a:outerShdw blurRad="38100" dist="38100" dir="2700000" algn="tl">
                <a:srgbClr val="000000">
                  <a:alpha val="43137"/>
                </a:srgbClr>
              </a:outerShdw>
            </a:effectLst>
          </a:endParaRPr>
        </a:p>
      </dgm:t>
    </dgm:pt>
    <dgm:pt modelId="{3392EFE7-28BF-4AC5-AAA3-85ADAD42EBB5}">
      <dgm:prSet phldrT="[Texto]" custT="1"/>
      <dgm:spPr>
        <a:solidFill>
          <a:srgbClr val="FFFF00"/>
        </a:solidFill>
      </dgm:spPr>
      <dgm:t>
        <a:bodyPr/>
        <a:lstStyle/>
        <a:p>
          <a:r>
            <a:rPr lang="es-AR" sz="1200" b="1" dirty="0">
              <a:solidFill>
                <a:srgbClr val="00B0F0"/>
              </a:solidFill>
              <a:effectLst>
                <a:outerShdw blurRad="38100" dist="38100" dir="2700000" algn="tl">
                  <a:srgbClr val="000000">
                    <a:alpha val="43137"/>
                  </a:srgbClr>
                </a:outerShdw>
              </a:effectLst>
              <a:latin typeface="Encode Sans" panose="020B0604020202020204" charset="0"/>
            </a:rPr>
            <a:t>Pág. Web</a:t>
          </a:r>
        </a:p>
      </dgm:t>
    </dgm:pt>
    <dgm:pt modelId="{6711E86C-1057-4094-8C6E-C85CBCA8FEC2}" type="parTrans" cxnId="{FDB77032-A123-4BCE-8A0E-3D8D0E83359B}">
      <dgm:prSet/>
      <dgm:spPr/>
      <dgm:t>
        <a:bodyPr/>
        <a:lstStyle/>
        <a:p>
          <a:endParaRPr lang="es-AR" sz="4800" b="1">
            <a:solidFill>
              <a:schemeClr val="bg1"/>
            </a:solidFill>
            <a:effectLst>
              <a:outerShdw blurRad="38100" dist="38100" dir="2700000" algn="tl">
                <a:srgbClr val="000000">
                  <a:alpha val="43137"/>
                </a:srgbClr>
              </a:outerShdw>
            </a:effectLst>
          </a:endParaRPr>
        </a:p>
      </dgm:t>
    </dgm:pt>
    <dgm:pt modelId="{AD4891DC-EFA8-4CB4-8680-DCF1B70C8C2D}" type="sibTrans" cxnId="{FDB77032-A123-4BCE-8A0E-3D8D0E83359B}">
      <dgm:prSet/>
      <dgm:spPr/>
      <dgm:t>
        <a:bodyPr/>
        <a:lstStyle/>
        <a:p>
          <a:endParaRPr lang="es-AR" sz="4800" b="1">
            <a:solidFill>
              <a:schemeClr val="bg1"/>
            </a:solidFill>
            <a:effectLst>
              <a:outerShdw blurRad="38100" dist="38100" dir="2700000" algn="tl">
                <a:srgbClr val="000000">
                  <a:alpha val="43137"/>
                </a:srgbClr>
              </a:outerShdw>
            </a:effectLst>
          </a:endParaRPr>
        </a:p>
      </dgm:t>
    </dgm:pt>
    <dgm:pt modelId="{5754DAF6-DCF9-43BE-9173-B7D31FE9FB65}">
      <dgm:prSet phldrT="[Texto]" custT="1"/>
      <dgm:spPr>
        <a:solidFill>
          <a:srgbClr val="FFFF00"/>
        </a:solidFill>
      </dgm:spPr>
      <dgm:t>
        <a:bodyPr/>
        <a:lstStyle/>
        <a:p>
          <a:r>
            <a:rPr lang="es-AR" sz="1200" b="1" dirty="0">
              <a:solidFill>
                <a:srgbClr val="00B0F0"/>
              </a:solidFill>
              <a:effectLst>
                <a:outerShdw blurRad="38100" dist="38100" dir="2700000" algn="tl">
                  <a:srgbClr val="000000">
                    <a:alpha val="43137"/>
                  </a:srgbClr>
                </a:outerShdw>
              </a:effectLst>
              <a:latin typeface="Encode Sans" panose="020B0604020202020204" charset="0"/>
            </a:rPr>
            <a:t>Redes Sociales</a:t>
          </a:r>
        </a:p>
      </dgm:t>
    </dgm:pt>
    <dgm:pt modelId="{50E887B4-6399-41C7-9F3D-266C902F6385}" type="parTrans" cxnId="{5F0A8E5E-A041-4438-88F3-9E69D8C9A04E}">
      <dgm:prSet/>
      <dgm:spPr/>
      <dgm:t>
        <a:bodyPr/>
        <a:lstStyle/>
        <a:p>
          <a:endParaRPr lang="es-AR" sz="4800" b="1">
            <a:solidFill>
              <a:schemeClr val="bg1"/>
            </a:solidFill>
            <a:effectLst>
              <a:outerShdw blurRad="38100" dist="38100" dir="2700000" algn="tl">
                <a:srgbClr val="000000">
                  <a:alpha val="43137"/>
                </a:srgbClr>
              </a:outerShdw>
            </a:effectLst>
          </a:endParaRPr>
        </a:p>
      </dgm:t>
    </dgm:pt>
    <dgm:pt modelId="{BF0178DA-16C8-46DD-8951-45D6F979A223}" type="sibTrans" cxnId="{5F0A8E5E-A041-4438-88F3-9E69D8C9A04E}">
      <dgm:prSet/>
      <dgm:spPr/>
      <dgm:t>
        <a:bodyPr/>
        <a:lstStyle/>
        <a:p>
          <a:endParaRPr lang="es-AR" sz="4800" b="1">
            <a:solidFill>
              <a:schemeClr val="bg1"/>
            </a:solidFill>
            <a:effectLst>
              <a:outerShdw blurRad="38100" dist="38100" dir="2700000" algn="tl">
                <a:srgbClr val="000000">
                  <a:alpha val="43137"/>
                </a:srgbClr>
              </a:outerShdw>
            </a:effectLst>
          </a:endParaRPr>
        </a:p>
      </dgm:t>
    </dgm:pt>
    <dgm:pt modelId="{580BD82F-D237-4E79-9A1A-A89636686BA7}">
      <dgm:prSet phldrT="[Texto]" custT="1"/>
      <dgm:spPr>
        <a:solidFill>
          <a:srgbClr val="FFFF00"/>
        </a:solidFill>
      </dgm:spPr>
      <dgm:t>
        <a:bodyPr/>
        <a:lstStyle/>
        <a:p>
          <a:r>
            <a:rPr lang="es-AR" sz="1200" b="1" dirty="0">
              <a:solidFill>
                <a:srgbClr val="00B0F0"/>
              </a:solidFill>
              <a:effectLst>
                <a:outerShdw blurRad="38100" dist="38100" dir="2700000" algn="tl">
                  <a:srgbClr val="000000">
                    <a:alpha val="43137"/>
                  </a:srgbClr>
                </a:outerShdw>
              </a:effectLst>
              <a:latin typeface="Encode Sans" panose="020B0604020202020204" charset="0"/>
            </a:rPr>
            <a:t>Etc.</a:t>
          </a:r>
        </a:p>
      </dgm:t>
    </dgm:pt>
    <dgm:pt modelId="{7A724679-0B5D-4398-9876-43932EA6B09B}" type="parTrans" cxnId="{25D60B0F-28D8-4923-BF9A-9032780E2E93}">
      <dgm:prSet/>
      <dgm:spPr/>
      <dgm:t>
        <a:bodyPr/>
        <a:lstStyle/>
        <a:p>
          <a:endParaRPr lang="es-AR" sz="4800" b="1">
            <a:solidFill>
              <a:schemeClr val="bg1"/>
            </a:solidFill>
            <a:effectLst>
              <a:outerShdw blurRad="38100" dist="38100" dir="2700000" algn="tl">
                <a:srgbClr val="000000">
                  <a:alpha val="43137"/>
                </a:srgbClr>
              </a:outerShdw>
            </a:effectLst>
          </a:endParaRPr>
        </a:p>
      </dgm:t>
    </dgm:pt>
    <dgm:pt modelId="{1F3FAD78-30E1-4DE8-832E-2B61D323E15B}" type="sibTrans" cxnId="{25D60B0F-28D8-4923-BF9A-9032780E2E93}">
      <dgm:prSet/>
      <dgm:spPr/>
      <dgm:t>
        <a:bodyPr/>
        <a:lstStyle/>
        <a:p>
          <a:endParaRPr lang="es-AR" sz="4800" b="1">
            <a:solidFill>
              <a:schemeClr val="bg1"/>
            </a:solidFill>
            <a:effectLst>
              <a:outerShdw blurRad="38100" dist="38100" dir="2700000" algn="tl">
                <a:srgbClr val="000000">
                  <a:alpha val="43137"/>
                </a:srgbClr>
              </a:outerShdw>
            </a:effectLst>
          </a:endParaRPr>
        </a:p>
      </dgm:t>
    </dgm:pt>
    <dgm:pt modelId="{5051C877-CD04-40ED-B7F7-A12F345CEFFE}" type="pres">
      <dgm:prSet presAssocID="{E97F8859-779B-44CE-8923-447C9114F303}" presName="compositeShape" presStyleCnt="0">
        <dgm:presLayoutVars>
          <dgm:chMax val="7"/>
          <dgm:dir/>
          <dgm:resizeHandles val="exact"/>
        </dgm:presLayoutVars>
      </dgm:prSet>
      <dgm:spPr/>
    </dgm:pt>
    <dgm:pt modelId="{A286BDD8-19BB-43A2-9733-EB07CBD3E20E}" type="pres">
      <dgm:prSet presAssocID="{E97F8859-779B-44CE-8923-447C9114F303}" presName="wedge1" presStyleLbl="node1" presStyleIdx="0" presStyleCnt="5"/>
      <dgm:spPr/>
    </dgm:pt>
    <dgm:pt modelId="{56333362-47EE-426C-A1A2-47E201AFB452}" type="pres">
      <dgm:prSet presAssocID="{E97F8859-779B-44CE-8923-447C9114F303}" presName="dummy1a" presStyleCnt="0"/>
      <dgm:spPr/>
    </dgm:pt>
    <dgm:pt modelId="{55FCD8D8-0D6E-4D38-89E6-E984A7375DB1}" type="pres">
      <dgm:prSet presAssocID="{E97F8859-779B-44CE-8923-447C9114F303}" presName="dummy1b" presStyleCnt="0"/>
      <dgm:spPr/>
    </dgm:pt>
    <dgm:pt modelId="{D8EC2ECE-2ED2-406C-9133-098744C90883}" type="pres">
      <dgm:prSet presAssocID="{E97F8859-779B-44CE-8923-447C9114F303}" presName="wedge1Tx" presStyleLbl="node1" presStyleIdx="0" presStyleCnt="5">
        <dgm:presLayoutVars>
          <dgm:chMax val="0"/>
          <dgm:chPref val="0"/>
          <dgm:bulletEnabled val="1"/>
        </dgm:presLayoutVars>
      </dgm:prSet>
      <dgm:spPr/>
    </dgm:pt>
    <dgm:pt modelId="{9FE13E48-0C0B-4244-A249-E8EF7D310FDA}" type="pres">
      <dgm:prSet presAssocID="{E97F8859-779B-44CE-8923-447C9114F303}" presName="wedge2" presStyleLbl="node1" presStyleIdx="1" presStyleCnt="5"/>
      <dgm:spPr/>
    </dgm:pt>
    <dgm:pt modelId="{38550AB0-F2E5-48D8-A0F4-23B2B2CE5E85}" type="pres">
      <dgm:prSet presAssocID="{E97F8859-779B-44CE-8923-447C9114F303}" presName="dummy2a" presStyleCnt="0"/>
      <dgm:spPr/>
    </dgm:pt>
    <dgm:pt modelId="{EEACF599-EF70-4C29-8261-E9E68CDA35C5}" type="pres">
      <dgm:prSet presAssocID="{E97F8859-779B-44CE-8923-447C9114F303}" presName="dummy2b" presStyleCnt="0"/>
      <dgm:spPr/>
    </dgm:pt>
    <dgm:pt modelId="{A4A1A70D-C906-474E-A200-E28B02E3BABE}" type="pres">
      <dgm:prSet presAssocID="{E97F8859-779B-44CE-8923-447C9114F303}" presName="wedge2Tx" presStyleLbl="node1" presStyleIdx="1" presStyleCnt="5">
        <dgm:presLayoutVars>
          <dgm:chMax val="0"/>
          <dgm:chPref val="0"/>
          <dgm:bulletEnabled val="1"/>
        </dgm:presLayoutVars>
      </dgm:prSet>
      <dgm:spPr/>
    </dgm:pt>
    <dgm:pt modelId="{5C3B855A-3E8F-4C1C-9750-F4850A29763C}" type="pres">
      <dgm:prSet presAssocID="{E97F8859-779B-44CE-8923-447C9114F303}" presName="wedge3" presStyleLbl="node1" presStyleIdx="2" presStyleCnt="5"/>
      <dgm:spPr/>
    </dgm:pt>
    <dgm:pt modelId="{F33745F4-00AF-4441-BF5D-3435A37F8079}" type="pres">
      <dgm:prSet presAssocID="{E97F8859-779B-44CE-8923-447C9114F303}" presName="dummy3a" presStyleCnt="0"/>
      <dgm:spPr/>
    </dgm:pt>
    <dgm:pt modelId="{B34A96EC-436F-4683-9111-17EACAF30E7E}" type="pres">
      <dgm:prSet presAssocID="{E97F8859-779B-44CE-8923-447C9114F303}" presName="dummy3b" presStyleCnt="0"/>
      <dgm:spPr/>
    </dgm:pt>
    <dgm:pt modelId="{5F714225-52C4-423D-A928-4D3B1546837D}" type="pres">
      <dgm:prSet presAssocID="{E97F8859-779B-44CE-8923-447C9114F303}" presName="wedge3Tx" presStyleLbl="node1" presStyleIdx="2" presStyleCnt="5">
        <dgm:presLayoutVars>
          <dgm:chMax val="0"/>
          <dgm:chPref val="0"/>
          <dgm:bulletEnabled val="1"/>
        </dgm:presLayoutVars>
      </dgm:prSet>
      <dgm:spPr/>
    </dgm:pt>
    <dgm:pt modelId="{59764E7D-D22C-400A-997A-7CCC3C453009}" type="pres">
      <dgm:prSet presAssocID="{E97F8859-779B-44CE-8923-447C9114F303}" presName="wedge4" presStyleLbl="node1" presStyleIdx="3" presStyleCnt="5" custScaleX="131909" custScaleY="125685" custLinFactNeighborX="-6400" custLinFactNeighborY="-15"/>
      <dgm:spPr/>
    </dgm:pt>
    <dgm:pt modelId="{F85719E9-01DF-4EA3-9C68-5204A4412CBE}" type="pres">
      <dgm:prSet presAssocID="{E97F8859-779B-44CE-8923-447C9114F303}" presName="dummy4a" presStyleCnt="0"/>
      <dgm:spPr/>
    </dgm:pt>
    <dgm:pt modelId="{F8D11FEC-17E7-42BB-B2F7-A9AE9FB2F2D6}" type="pres">
      <dgm:prSet presAssocID="{E97F8859-779B-44CE-8923-447C9114F303}" presName="dummy4b" presStyleCnt="0"/>
      <dgm:spPr/>
    </dgm:pt>
    <dgm:pt modelId="{0BE7088E-8514-45BA-928D-3F9F5A5D4955}" type="pres">
      <dgm:prSet presAssocID="{E97F8859-779B-44CE-8923-447C9114F303}" presName="wedge4Tx" presStyleLbl="node1" presStyleIdx="3" presStyleCnt="5">
        <dgm:presLayoutVars>
          <dgm:chMax val="0"/>
          <dgm:chPref val="0"/>
          <dgm:bulletEnabled val="1"/>
        </dgm:presLayoutVars>
      </dgm:prSet>
      <dgm:spPr/>
    </dgm:pt>
    <dgm:pt modelId="{7A6FC052-E75C-4455-A859-CD8F01E90A55}" type="pres">
      <dgm:prSet presAssocID="{E97F8859-779B-44CE-8923-447C9114F303}" presName="wedge5" presStyleLbl="node1" presStyleIdx="4" presStyleCnt="5"/>
      <dgm:spPr/>
    </dgm:pt>
    <dgm:pt modelId="{86BB6DF4-1E86-4F4E-8190-1CE512919159}" type="pres">
      <dgm:prSet presAssocID="{E97F8859-779B-44CE-8923-447C9114F303}" presName="dummy5a" presStyleCnt="0"/>
      <dgm:spPr/>
    </dgm:pt>
    <dgm:pt modelId="{6618E462-BE17-4E11-8013-1F4538FE63CD}" type="pres">
      <dgm:prSet presAssocID="{E97F8859-779B-44CE-8923-447C9114F303}" presName="dummy5b" presStyleCnt="0"/>
      <dgm:spPr/>
    </dgm:pt>
    <dgm:pt modelId="{BF3EE5ED-35E8-4CF2-A39B-E946E9338CB4}" type="pres">
      <dgm:prSet presAssocID="{E97F8859-779B-44CE-8923-447C9114F303}" presName="wedge5Tx" presStyleLbl="node1" presStyleIdx="4" presStyleCnt="5">
        <dgm:presLayoutVars>
          <dgm:chMax val="0"/>
          <dgm:chPref val="0"/>
          <dgm:bulletEnabled val="1"/>
        </dgm:presLayoutVars>
      </dgm:prSet>
      <dgm:spPr/>
    </dgm:pt>
    <dgm:pt modelId="{1DDC1CB3-68BB-4FBF-9C69-E0EC06AA2550}" type="pres">
      <dgm:prSet presAssocID="{3E6812C0-C266-4E78-9E6B-4B655C94732A}" presName="arrowWedge1" presStyleLbl="fgSibTrans2D1" presStyleIdx="0" presStyleCnt="5"/>
      <dgm:spPr/>
    </dgm:pt>
    <dgm:pt modelId="{7BAD21AB-923E-462E-938F-388A5B5C0E8F}" type="pres">
      <dgm:prSet presAssocID="{A641E60E-AFA0-4CDC-AF21-2531CCF06FBB}" presName="arrowWedge2" presStyleLbl="fgSibTrans2D1" presStyleIdx="1" presStyleCnt="5"/>
      <dgm:spPr/>
    </dgm:pt>
    <dgm:pt modelId="{DC4E7B3D-B67F-4597-94C4-F0FAFA932D70}" type="pres">
      <dgm:prSet presAssocID="{840C748C-0441-46A5-8E87-C5FB0356B657}" presName="arrowWedge3" presStyleLbl="fgSibTrans2D1" presStyleIdx="2" presStyleCnt="5"/>
      <dgm:spPr/>
    </dgm:pt>
    <dgm:pt modelId="{71A2EC98-D121-48E7-852C-35A03B6052B5}" type="pres">
      <dgm:prSet presAssocID="{969BF7E8-1BAA-4FA8-94C6-D9519A721953}" presName="arrowWedge4" presStyleLbl="fgSibTrans2D1" presStyleIdx="3" presStyleCnt="5" custFlipVert="1" custFlipHor="0" custScaleX="1623" custScaleY="19022" custLinFactNeighborX="-56068" custLinFactNeighborY="29112"/>
      <dgm:spPr>
        <a:solidFill>
          <a:srgbClr val="FFFF00"/>
        </a:solidFill>
      </dgm:spPr>
    </dgm:pt>
    <dgm:pt modelId="{CECFE79C-15A6-41D4-BF52-DE080DB9B6EE}" type="pres">
      <dgm:prSet presAssocID="{D941BFDF-8D31-47D8-8488-7B1794F2D13C}" presName="arrowWedge5" presStyleLbl="fgSibTrans2D1" presStyleIdx="4" presStyleCnt="5"/>
      <dgm:spPr/>
    </dgm:pt>
  </dgm:ptLst>
  <dgm:cxnLst>
    <dgm:cxn modelId="{54BA1D08-3243-4199-BA74-5ECE9BA42D27}" type="presOf" srcId="{5754DAF6-DCF9-43BE-9173-B7D31FE9FB65}" destId="{59764E7D-D22C-400A-997A-7CCC3C453009}" srcOrd="0" destOrd="2" presId="urn:microsoft.com/office/officeart/2005/8/layout/cycle8"/>
    <dgm:cxn modelId="{8D981D09-A5E3-4449-9DAF-515D48B5B994}" srcId="{E97F8859-779B-44CE-8923-447C9114F303}" destId="{FFA9E70F-09F5-4DB8-9D6D-B1B7EA02588F}" srcOrd="4" destOrd="0" parTransId="{E887CFCE-9B31-4732-BC4D-28D90AA2A505}" sibTransId="{D941BFDF-8D31-47D8-8488-7B1794F2D13C}"/>
    <dgm:cxn modelId="{0948D90A-0199-4EA3-894C-A2539BB1DFBC}" srcId="{E97F8859-779B-44CE-8923-447C9114F303}" destId="{3749100A-F62F-44B8-977B-A1B64DA49B41}" srcOrd="3" destOrd="0" parTransId="{9BB5F7CF-3847-4645-AC99-DDEB0B73C1F6}" sibTransId="{969BF7E8-1BAA-4FA8-94C6-D9519A721953}"/>
    <dgm:cxn modelId="{FC6A310C-EE30-47A3-84DB-6A33A958836F}" type="presOf" srcId="{FFA9E70F-09F5-4DB8-9D6D-B1B7EA02588F}" destId="{7A6FC052-E75C-4455-A859-CD8F01E90A55}" srcOrd="0" destOrd="0" presId="urn:microsoft.com/office/officeart/2005/8/layout/cycle8"/>
    <dgm:cxn modelId="{25D60B0F-28D8-4923-BF9A-9032780E2E93}" srcId="{3749100A-F62F-44B8-977B-A1B64DA49B41}" destId="{580BD82F-D237-4E79-9A1A-A89636686BA7}" srcOrd="2" destOrd="0" parTransId="{7A724679-0B5D-4398-9876-43932EA6B09B}" sibTransId="{1F3FAD78-30E1-4DE8-832E-2B61D323E15B}"/>
    <dgm:cxn modelId="{FD155123-8A65-435A-9340-CADB643F795F}" type="presOf" srcId="{3392EFE7-28BF-4AC5-AAA3-85ADAD42EBB5}" destId="{0BE7088E-8514-45BA-928D-3F9F5A5D4955}" srcOrd="1" destOrd="1" presId="urn:microsoft.com/office/officeart/2005/8/layout/cycle8"/>
    <dgm:cxn modelId="{5A5A532C-EF74-497A-8716-9B350DC8CA0A}" type="presOf" srcId="{FFA9E70F-09F5-4DB8-9D6D-B1B7EA02588F}" destId="{BF3EE5ED-35E8-4CF2-A39B-E946E9338CB4}" srcOrd="1" destOrd="0" presId="urn:microsoft.com/office/officeart/2005/8/layout/cycle8"/>
    <dgm:cxn modelId="{8253682F-11D0-400E-829C-7B17245CB7BB}" type="presOf" srcId="{5F09CFFB-BAC8-4ADD-A8DE-35967AF37A48}" destId="{A286BDD8-19BB-43A2-9733-EB07CBD3E20E}" srcOrd="0" destOrd="0" presId="urn:microsoft.com/office/officeart/2005/8/layout/cycle8"/>
    <dgm:cxn modelId="{FDB77032-A123-4BCE-8A0E-3D8D0E83359B}" srcId="{3749100A-F62F-44B8-977B-A1B64DA49B41}" destId="{3392EFE7-28BF-4AC5-AAA3-85ADAD42EBB5}" srcOrd="0" destOrd="0" parTransId="{6711E86C-1057-4094-8C6E-C85CBCA8FEC2}" sibTransId="{AD4891DC-EFA8-4CB4-8680-DCF1B70C8C2D}"/>
    <dgm:cxn modelId="{5F0A8E5E-A041-4438-88F3-9E69D8C9A04E}" srcId="{3749100A-F62F-44B8-977B-A1B64DA49B41}" destId="{5754DAF6-DCF9-43BE-9173-B7D31FE9FB65}" srcOrd="1" destOrd="0" parTransId="{50E887B4-6399-41C7-9F3D-266C902F6385}" sibTransId="{BF0178DA-16C8-46DD-8951-45D6F979A223}"/>
    <dgm:cxn modelId="{265C5C60-6BDC-4AB6-9732-C2A7F888392E}" type="presOf" srcId="{18FEEC59-C86B-437E-B93B-4E9ED76760DA}" destId="{5C3B855A-3E8F-4C1C-9750-F4850A29763C}" srcOrd="0" destOrd="0" presId="urn:microsoft.com/office/officeart/2005/8/layout/cycle8"/>
    <dgm:cxn modelId="{38DBEA68-F419-4451-A1B5-4D415DB48326}" type="presOf" srcId="{A1816908-57AA-4E81-AD06-577C47E7D6D6}" destId="{9FE13E48-0C0B-4244-A249-E8EF7D310FDA}" srcOrd="0" destOrd="0" presId="urn:microsoft.com/office/officeart/2005/8/layout/cycle8"/>
    <dgm:cxn modelId="{5C11B177-20FF-48A0-A639-1025B1E88DDC}" type="presOf" srcId="{580BD82F-D237-4E79-9A1A-A89636686BA7}" destId="{0BE7088E-8514-45BA-928D-3F9F5A5D4955}" srcOrd="1" destOrd="3" presId="urn:microsoft.com/office/officeart/2005/8/layout/cycle8"/>
    <dgm:cxn modelId="{10FF7358-7830-4A51-A58B-260E92C29705}" type="presOf" srcId="{A1816908-57AA-4E81-AD06-577C47E7D6D6}" destId="{A4A1A70D-C906-474E-A200-E28B02E3BABE}" srcOrd="1" destOrd="0" presId="urn:microsoft.com/office/officeart/2005/8/layout/cycle8"/>
    <dgm:cxn modelId="{151D2395-6E36-41FC-9A3F-1CB00DBA1126}" type="presOf" srcId="{18FEEC59-C86B-437E-B93B-4E9ED76760DA}" destId="{5F714225-52C4-423D-A928-4D3B1546837D}" srcOrd="1" destOrd="0" presId="urn:microsoft.com/office/officeart/2005/8/layout/cycle8"/>
    <dgm:cxn modelId="{572B9F9D-29ED-4850-A47F-0F02A91D9D81}" type="presOf" srcId="{E97F8859-779B-44CE-8923-447C9114F303}" destId="{5051C877-CD04-40ED-B7F7-A12F345CEFFE}" srcOrd="0" destOrd="0" presId="urn:microsoft.com/office/officeart/2005/8/layout/cycle8"/>
    <dgm:cxn modelId="{D15209A0-4321-46BB-8F85-957395B800AE}" type="presOf" srcId="{580BD82F-D237-4E79-9A1A-A89636686BA7}" destId="{59764E7D-D22C-400A-997A-7CCC3C453009}" srcOrd="0" destOrd="3" presId="urn:microsoft.com/office/officeart/2005/8/layout/cycle8"/>
    <dgm:cxn modelId="{AF319AA3-E4BC-420F-BD09-F3536B288D0C}" srcId="{E97F8859-779B-44CE-8923-447C9114F303}" destId="{A1816908-57AA-4E81-AD06-577C47E7D6D6}" srcOrd="1" destOrd="0" parTransId="{955115F9-DF73-4D8B-B35A-9F6495FA07BB}" sibTransId="{A641E60E-AFA0-4CDC-AF21-2531CCF06FBB}"/>
    <dgm:cxn modelId="{62ABDFAD-ECA4-4514-B3B9-6CE33C68721E}" type="presOf" srcId="{3392EFE7-28BF-4AC5-AAA3-85ADAD42EBB5}" destId="{59764E7D-D22C-400A-997A-7CCC3C453009}" srcOrd="0" destOrd="1" presId="urn:microsoft.com/office/officeart/2005/8/layout/cycle8"/>
    <dgm:cxn modelId="{FE7137B8-3368-47F2-A0B2-B857DDF3FCD4}" type="presOf" srcId="{5754DAF6-DCF9-43BE-9173-B7D31FE9FB65}" destId="{0BE7088E-8514-45BA-928D-3F9F5A5D4955}" srcOrd="1" destOrd="2" presId="urn:microsoft.com/office/officeart/2005/8/layout/cycle8"/>
    <dgm:cxn modelId="{18698EBB-154D-493D-AC4E-5D1F32611419}" type="presOf" srcId="{3749100A-F62F-44B8-977B-A1B64DA49B41}" destId="{0BE7088E-8514-45BA-928D-3F9F5A5D4955}" srcOrd="1" destOrd="0" presId="urn:microsoft.com/office/officeart/2005/8/layout/cycle8"/>
    <dgm:cxn modelId="{D97FD2C7-35C8-4537-A313-EEB528E2F403}" srcId="{E97F8859-779B-44CE-8923-447C9114F303}" destId="{5F09CFFB-BAC8-4ADD-A8DE-35967AF37A48}" srcOrd="0" destOrd="0" parTransId="{2E58797D-3F52-4EDB-84C0-C0CD7A979674}" sibTransId="{3E6812C0-C266-4E78-9E6B-4B655C94732A}"/>
    <dgm:cxn modelId="{EB246ADC-7072-447C-AE36-BD9DF93D5E40}" type="presOf" srcId="{5F09CFFB-BAC8-4ADD-A8DE-35967AF37A48}" destId="{D8EC2ECE-2ED2-406C-9133-098744C90883}" srcOrd="1" destOrd="0" presId="urn:microsoft.com/office/officeart/2005/8/layout/cycle8"/>
    <dgm:cxn modelId="{E6674DEB-974A-46A0-9541-5109F5C6E27C}" type="presOf" srcId="{3749100A-F62F-44B8-977B-A1B64DA49B41}" destId="{59764E7D-D22C-400A-997A-7CCC3C453009}" srcOrd="0" destOrd="0" presId="urn:microsoft.com/office/officeart/2005/8/layout/cycle8"/>
    <dgm:cxn modelId="{C372FAF3-7537-4E7A-8503-85984E6B85C8}" srcId="{E97F8859-779B-44CE-8923-447C9114F303}" destId="{18FEEC59-C86B-437E-B93B-4E9ED76760DA}" srcOrd="2" destOrd="0" parTransId="{9E3F3DDD-F835-4D4E-A809-00720D932EF8}" sibTransId="{840C748C-0441-46A5-8E87-C5FB0356B657}"/>
    <dgm:cxn modelId="{E88CA6B5-A013-4DF8-8369-8A83C5144379}" type="presParOf" srcId="{5051C877-CD04-40ED-B7F7-A12F345CEFFE}" destId="{A286BDD8-19BB-43A2-9733-EB07CBD3E20E}" srcOrd="0" destOrd="0" presId="urn:microsoft.com/office/officeart/2005/8/layout/cycle8"/>
    <dgm:cxn modelId="{13C21559-E699-4E88-9E67-2A653390F909}" type="presParOf" srcId="{5051C877-CD04-40ED-B7F7-A12F345CEFFE}" destId="{56333362-47EE-426C-A1A2-47E201AFB452}" srcOrd="1" destOrd="0" presId="urn:microsoft.com/office/officeart/2005/8/layout/cycle8"/>
    <dgm:cxn modelId="{08D65B95-4CA0-4997-882C-0B4B309606CA}" type="presParOf" srcId="{5051C877-CD04-40ED-B7F7-A12F345CEFFE}" destId="{55FCD8D8-0D6E-4D38-89E6-E984A7375DB1}" srcOrd="2" destOrd="0" presId="urn:microsoft.com/office/officeart/2005/8/layout/cycle8"/>
    <dgm:cxn modelId="{0BBAD117-B7D9-40EF-A8CE-E8ED6018D3EA}" type="presParOf" srcId="{5051C877-CD04-40ED-B7F7-A12F345CEFFE}" destId="{D8EC2ECE-2ED2-406C-9133-098744C90883}" srcOrd="3" destOrd="0" presId="urn:microsoft.com/office/officeart/2005/8/layout/cycle8"/>
    <dgm:cxn modelId="{300F5CF7-A11D-475A-B9E5-A7B311BA7F1D}" type="presParOf" srcId="{5051C877-CD04-40ED-B7F7-A12F345CEFFE}" destId="{9FE13E48-0C0B-4244-A249-E8EF7D310FDA}" srcOrd="4" destOrd="0" presId="urn:microsoft.com/office/officeart/2005/8/layout/cycle8"/>
    <dgm:cxn modelId="{30E175AD-28A3-4717-B983-BA919AE703B2}" type="presParOf" srcId="{5051C877-CD04-40ED-B7F7-A12F345CEFFE}" destId="{38550AB0-F2E5-48D8-A0F4-23B2B2CE5E85}" srcOrd="5" destOrd="0" presId="urn:microsoft.com/office/officeart/2005/8/layout/cycle8"/>
    <dgm:cxn modelId="{917C12C9-DB24-4ADA-B642-16548B4A7B4D}" type="presParOf" srcId="{5051C877-CD04-40ED-B7F7-A12F345CEFFE}" destId="{EEACF599-EF70-4C29-8261-E9E68CDA35C5}" srcOrd="6" destOrd="0" presId="urn:microsoft.com/office/officeart/2005/8/layout/cycle8"/>
    <dgm:cxn modelId="{1F109649-E2F4-4F51-A51D-10C3CB1BE72E}" type="presParOf" srcId="{5051C877-CD04-40ED-B7F7-A12F345CEFFE}" destId="{A4A1A70D-C906-474E-A200-E28B02E3BABE}" srcOrd="7" destOrd="0" presId="urn:microsoft.com/office/officeart/2005/8/layout/cycle8"/>
    <dgm:cxn modelId="{8628502B-2335-4029-8EEA-3536D833C06C}" type="presParOf" srcId="{5051C877-CD04-40ED-B7F7-A12F345CEFFE}" destId="{5C3B855A-3E8F-4C1C-9750-F4850A29763C}" srcOrd="8" destOrd="0" presId="urn:microsoft.com/office/officeart/2005/8/layout/cycle8"/>
    <dgm:cxn modelId="{73BA7356-F73D-411A-A494-C1FF80DAFA98}" type="presParOf" srcId="{5051C877-CD04-40ED-B7F7-A12F345CEFFE}" destId="{F33745F4-00AF-4441-BF5D-3435A37F8079}" srcOrd="9" destOrd="0" presId="urn:microsoft.com/office/officeart/2005/8/layout/cycle8"/>
    <dgm:cxn modelId="{86EA62CE-F044-4FF8-9C83-F6D8C5CBE7DF}" type="presParOf" srcId="{5051C877-CD04-40ED-B7F7-A12F345CEFFE}" destId="{B34A96EC-436F-4683-9111-17EACAF30E7E}" srcOrd="10" destOrd="0" presId="urn:microsoft.com/office/officeart/2005/8/layout/cycle8"/>
    <dgm:cxn modelId="{8F930285-E6CF-4205-AEB1-6BBC027DE3E2}" type="presParOf" srcId="{5051C877-CD04-40ED-B7F7-A12F345CEFFE}" destId="{5F714225-52C4-423D-A928-4D3B1546837D}" srcOrd="11" destOrd="0" presId="urn:microsoft.com/office/officeart/2005/8/layout/cycle8"/>
    <dgm:cxn modelId="{18B3FA05-8BDD-48FF-9717-DBE9F02CD260}" type="presParOf" srcId="{5051C877-CD04-40ED-B7F7-A12F345CEFFE}" destId="{59764E7D-D22C-400A-997A-7CCC3C453009}" srcOrd="12" destOrd="0" presId="urn:microsoft.com/office/officeart/2005/8/layout/cycle8"/>
    <dgm:cxn modelId="{C573157D-4CFF-4828-877D-CA9F91099590}" type="presParOf" srcId="{5051C877-CD04-40ED-B7F7-A12F345CEFFE}" destId="{F85719E9-01DF-4EA3-9C68-5204A4412CBE}" srcOrd="13" destOrd="0" presId="urn:microsoft.com/office/officeart/2005/8/layout/cycle8"/>
    <dgm:cxn modelId="{24FE2459-F58D-4AB9-9D8D-DB5E2EABC414}" type="presParOf" srcId="{5051C877-CD04-40ED-B7F7-A12F345CEFFE}" destId="{F8D11FEC-17E7-42BB-B2F7-A9AE9FB2F2D6}" srcOrd="14" destOrd="0" presId="urn:microsoft.com/office/officeart/2005/8/layout/cycle8"/>
    <dgm:cxn modelId="{C1108BF1-A645-4043-A12D-67D05A387520}" type="presParOf" srcId="{5051C877-CD04-40ED-B7F7-A12F345CEFFE}" destId="{0BE7088E-8514-45BA-928D-3F9F5A5D4955}" srcOrd="15" destOrd="0" presId="urn:microsoft.com/office/officeart/2005/8/layout/cycle8"/>
    <dgm:cxn modelId="{7B1CFD9E-C379-449E-BA72-3C7B75A11512}" type="presParOf" srcId="{5051C877-CD04-40ED-B7F7-A12F345CEFFE}" destId="{7A6FC052-E75C-4455-A859-CD8F01E90A55}" srcOrd="16" destOrd="0" presId="urn:microsoft.com/office/officeart/2005/8/layout/cycle8"/>
    <dgm:cxn modelId="{66FDA2C0-82B7-42EC-893C-884D33873ABF}" type="presParOf" srcId="{5051C877-CD04-40ED-B7F7-A12F345CEFFE}" destId="{86BB6DF4-1E86-4F4E-8190-1CE512919159}" srcOrd="17" destOrd="0" presId="urn:microsoft.com/office/officeart/2005/8/layout/cycle8"/>
    <dgm:cxn modelId="{FAF5AA34-DD5E-41B8-B9C7-EA787DB6EDB6}" type="presParOf" srcId="{5051C877-CD04-40ED-B7F7-A12F345CEFFE}" destId="{6618E462-BE17-4E11-8013-1F4538FE63CD}" srcOrd="18" destOrd="0" presId="urn:microsoft.com/office/officeart/2005/8/layout/cycle8"/>
    <dgm:cxn modelId="{1CF5C0C3-4BDC-4421-ACE8-1D5A81CB6424}" type="presParOf" srcId="{5051C877-CD04-40ED-B7F7-A12F345CEFFE}" destId="{BF3EE5ED-35E8-4CF2-A39B-E946E9338CB4}" srcOrd="19" destOrd="0" presId="urn:microsoft.com/office/officeart/2005/8/layout/cycle8"/>
    <dgm:cxn modelId="{1447CBC4-06C6-4EFD-9ECA-51D3D165DC4B}" type="presParOf" srcId="{5051C877-CD04-40ED-B7F7-A12F345CEFFE}" destId="{1DDC1CB3-68BB-4FBF-9C69-E0EC06AA2550}" srcOrd="20" destOrd="0" presId="urn:microsoft.com/office/officeart/2005/8/layout/cycle8"/>
    <dgm:cxn modelId="{B3C674A6-F255-4DC3-8BAE-794F59861399}" type="presParOf" srcId="{5051C877-CD04-40ED-B7F7-A12F345CEFFE}" destId="{7BAD21AB-923E-462E-938F-388A5B5C0E8F}" srcOrd="21" destOrd="0" presId="urn:microsoft.com/office/officeart/2005/8/layout/cycle8"/>
    <dgm:cxn modelId="{7939D87B-3EF8-4A45-B170-69521B9865F4}" type="presParOf" srcId="{5051C877-CD04-40ED-B7F7-A12F345CEFFE}" destId="{DC4E7B3D-B67F-4597-94C4-F0FAFA932D70}" srcOrd="22" destOrd="0" presId="urn:microsoft.com/office/officeart/2005/8/layout/cycle8"/>
    <dgm:cxn modelId="{96480054-5D16-4E44-8540-54C879C3E49F}" type="presParOf" srcId="{5051C877-CD04-40ED-B7F7-A12F345CEFFE}" destId="{71A2EC98-D121-48E7-852C-35A03B6052B5}" srcOrd="23" destOrd="0" presId="urn:microsoft.com/office/officeart/2005/8/layout/cycle8"/>
    <dgm:cxn modelId="{F88A8AD3-DA31-4C46-8346-29EF54A2D0DF}" type="presParOf" srcId="{5051C877-CD04-40ED-B7F7-A12F345CEFFE}" destId="{CECFE79C-15A6-41D4-BF52-DE080DB9B6EE}" srcOrd="24" destOrd="0" presId="urn:microsoft.com/office/officeart/2005/8/layout/cycle8"/>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AC9554D-E118-4B2E-BDDC-9AEB4D79F3C8}"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s-AR"/>
        </a:p>
      </dgm:t>
    </dgm:pt>
    <dgm:pt modelId="{FCA9E95B-E242-4A7C-9303-0464DDCF4259}">
      <dgm:prSet phldrT="[Texto]"/>
      <dgm:spPr/>
      <dgm:t>
        <a:bodyPr/>
        <a:lstStyle/>
        <a:p>
          <a:pPr>
            <a:buFont typeface="Arial" panose="020B0604020202020204" pitchFamily="34" charset="0"/>
            <a:buChar char="•"/>
          </a:pPr>
          <a:r>
            <a:rPr lang="es-ES" b="1" i="0" dirty="0"/>
            <a:t>Mostrar UBICACIÓN y HORARIOS</a:t>
          </a:r>
          <a:endParaRPr lang="es-AR" dirty="0"/>
        </a:p>
      </dgm:t>
    </dgm:pt>
    <dgm:pt modelId="{378073FC-0CAA-4621-A663-F47B7C84ABB0}" type="parTrans" cxnId="{543B61B1-724A-49F3-AC50-D94A29CDFD87}">
      <dgm:prSet/>
      <dgm:spPr/>
      <dgm:t>
        <a:bodyPr/>
        <a:lstStyle/>
        <a:p>
          <a:endParaRPr lang="es-AR"/>
        </a:p>
      </dgm:t>
    </dgm:pt>
    <dgm:pt modelId="{A0090C7E-EF13-4839-AFE1-AFF467EA1F1D}" type="sibTrans" cxnId="{543B61B1-724A-49F3-AC50-D94A29CDFD87}">
      <dgm:prSet/>
      <dgm:spPr/>
      <dgm:t>
        <a:bodyPr/>
        <a:lstStyle/>
        <a:p>
          <a:endParaRPr lang="es-AR"/>
        </a:p>
      </dgm:t>
    </dgm:pt>
    <dgm:pt modelId="{E795C65F-14E0-40FB-8BB3-691774A5AD6F}">
      <dgm:prSet/>
      <dgm:spPr/>
      <dgm:t>
        <a:bodyPr/>
        <a:lstStyle/>
        <a:p>
          <a:pPr>
            <a:buFont typeface="Arial" panose="020B0604020202020204" pitchFamily="34" charset="0"/>
            <a:buChar char="•"/>
          </a:pPr>
          <a:r>
            <a:rPr lang="es-ES" b="1" i="0" dirty="0"/>
            <a:t>Recibir información de tus clientes:</a:t>
          </a:r>
          <a:r>
            <a:rPr lang="es-ES" b="0" i="0" dirty="0"/>
            <a:t> se facilita el contacto de los usuarios con tu negocio.</a:t>
          </a:r>
        </a:p>
      </dgm:t>
    </dgm:pt>
    <dgm:pt modelId="{93168A75-A79C-4C3F-BDC4-823B6256D960}" type="parTrans" cxnId="{65498838-2AB5-4441-A40B-80F07BFF6AF9}">
      <dgm:prSet/>
      <dgm:spPr/>
      <dgm:t>
        <a:bodyPr/>
        <a:lstStyle/>
        <a:p>
          <a:endParaRPr lang="es-AR"/>
        </a:p>
      </dgm:t>
    </dgm:pt>
    <dgm:pt modelId="{0C1C9476-1848-40DF-BA83-CF52E9C42AAC}" type="sibTrans" cxnId="{65498838-2AB5-4441-A40B-80F07BFF6AF9}">
      <dgm:prSet/>
      <dgm:spPr/>
      <dgm:t>
        <a:bodyPr/>
        <a:lstStyle/>
        <a:p>
          <a:endParaRPr lang="es-AR"/>
        </a:p>
      </dgm:t>
    </dgm:pt>
    <dgm:pt modelId="{ED7B2719-52CC-47C2-AD09-8301C56D045B}">
      <dgm:prSet/>
      <dgm:spPr/>
      <dgm:t>
        <a:bodyPr/>
        <a:lstStyle/>
        <a:p>
          <a:pPr>
            <a:buFont typeface="Arial" panose="020B0604020202020204" pitchFamily="34" charset="0"/>
            <a:buChar char="•"/>
          </a:pPr>
          <a:r>
            <a:rPr lang="es-ES" b="1" i="0"/>
            <a:t>Dar información a tus clientes:</a:t>
          </a:r>
          <a:r>
            <a:rPr lang="es-ES" b="0" i="0"/>
            <a:t> ayuda a la comunicación entre el usuario y el negocio.</a:t>
          </a:r>
        </a:p>
      </dgm:t>
    </dgm:pt>
    <dgm:pt modelId="{C75BFC7A-8248-48BC-A213-074E4C576B14}" type="parTrans" cxnId="{6785E8B5-E70E-47DD-BAF3-04346D244D9D}">
      <dgm:prSet/>
      <dgm:spPr/>
      <dgm:t>
        <a:bodyPr/>
        <a:lstStyle/>
        <a:p>
          <a:endParaRPr lang="es-AR"/>
        </a:p>
      </dgm:t>
    </dgm:pt>
    <dgm:pt modelId="{6C7C29D0-BD4E-4A1E-9130-C22044D0A671}" type="sibTrans" cxnId="{6785E8B5-E70E-47DD-BAF3-04346D244D9D}">
      <dgm:prSet/>
      <dgm:spPr/>
      <dgm:t>
        <a:bodyPr/>
        <a:lstStyle/>
        <a:p>
          <a:endParaRPr lang="es-AR"/>
        </a:p>
      </dgm:t>
    </dgm:pt>
    <dgm:pt modelId="{EDE03673-0D9C-4C93-A572-D5E442966AA0}">
      <dgm:prSet/>
      <dgm:spPr/>
      <dgm:t>
        <a:bodyPr/>
        <a:lstStyle/>
        <a:p>
          <a:pPr>
            <a:buFont typeface="Arial" panose="020B0604020202020204" pitchFamily="34" charset="0"/>
            <a:buChar char="•"/>
          </a:pPr>
          <a:r>
            <a:rPr lang="es-ES" b="1" i="0"/>
            <a:t>Realizar seguimientos y estadísticas de tu negocio:</a:t>
          </a:r>
          <a:r>
            <a:rPr lang="es-ES" b="0" i="0"/>
            <a:t> podrás ver clics, visitas, ubicaciones de búsqueda… Datos que te servirán para redirigir tus acciones de marketing.</a:t>
          </a:r>
        </a:p>
      </dgm:t>
    </dgm:pt>
    <dgm:pt modelId="{6902C649-0935-42A5-A9E5-206B4A3962D1}" type="parTrans" cxnId="{DAC44CF3-2532-4E11-91EF-02E63304835D}">
      <dgm:prSet/>
      <dgm:spPr/>
      <dgm:t>
        <a:bodyPr/>
        <a:lstStyle/>
        <a:p>
          <a:endParaRPr lang="es-AR"/>
        </a:p>
      </dgm:t>
    </dgm:pt>
    <dgm:pt modelId="{A8867BC9-0C48-4B61-8826-4ED3FA1C044A}" type="sibTrans" cxnId="{DAC44CF3-2532-4E11-91EF-02E63304835D}">
      <dgm:prSet/>
      <dgm:spPr/>
      <dgm:t>
        <a:bodyPr/>
        <a:lstStyle/>
        <a:p>
          <a:endParaRPr lang="es-AR"/>
        </a:p>
      </dgm:t>
    </dgm:pt>
    <dgm:pt modelId="{9F1FE51B-BB66-4472-9D2F-BB7BD93D521D}">
      <dgm:prSet/>
      <dgm:spPr/>
      <dgm:t>
        <a:bodyPr/>
        <a:lstStyle/>
        <a:p>
          <a:pPr>
            <a:buFont typeface="Arial" panose="020B0604020202020204" pitchFamily="34" charset="0"/>
            <a:buChar char="•"/>
          </a:pPr>
          <a:r>
            <a:rPr lang="es-AR" b="1" i="0" dirty="0"/>
            <a:t>Realizar tours turísticos virtuales</a:t>
          </a:r>
          <a:r>
            <a:rPr lang="es-AR" b="0" i="0" dirty="0"/>
            <a:t> de tu negocio.</a:t>
          </a:r>
        </a:p>
      </dgm:t>
    </dgm:pt>
    <dgm:pt modelId="{459F25DF-E85E-4488-B2AB-08D6D13056F2}" type="parTrans" cxnId="{C4193A4F-624B-4545-A368-2910169FE41B}">
      <dgm:prSet/>
      <dgm:spPr/>
      <dgm:t>
        <a:bodyPr/>
        <a:lstStyle/>
        <a:p>
          <a:endParaRPr lang="es-AR"/>
        </a:p>
      </dgm:t>
    </dgm:pt>
    <dgm:pt modelId="{394ABACD-318B-44D2-A0EC-AF93A51767AC}" type="sibTrans" cxnId="{C4193A4F-624B-4545-A368-2910169FE41B}">
      <dgm:prSet/>
      <dgm:spPr/>
      <dgm:t>
        <a:bodyPr/>
        <a:lstStyle/>
        <a:p>
          <a:endParaRPr lang="es-AR"/>
        </a:p>
      </dgm:t>
    </dgm:pt>
    <dgm:pt modelId="{C9EDE34F-F168-4BAB-92F5-1989A1FF7627}">
      <dgm:prSet phldrT="[Texto]"/>
      <dgm:spPr/>
      <dgm:t>
        <a:bodyPr/>
        <a:lstStyle/>
        <a:p>
          <a:pPr>
            <a:buFont typeface="Arial" panose="020B0604020202020204" pitchFamily="34" charset="0"/>
            <a:buChar char="•"/>
          </a:pPr>
          <a:r>
            <a:rPr lang="es-ES" b="1" i="0" dirty="0"/>
            <a:t>Permitir Reseñas y valoraciones</a:t>
          </a:r>
          <a:r>
            <a:rPr lang="es-ES" b="0" i="0" dirty="0"/>
            <a:t> hechas por tus clientes, así como la posibilidad de responder a dichas valoraciones.</a:t>
          </a:r>
          <a:endParaRPr lang="es-AR" dirty="0"/>
        </a:p>
      </dgm:t>
    </dgm:pt>
    <dgm:pt modelId="{5074BDA4-752F-457D-92CC-853F21C3D7E9}" type="parTrans" cxnId="{12E53302-0CB4-42D8-A994-A2330B133FF5}">
      <dgm:prSet/>
      <dgm:spPr/>
      <dgm:t>
        <a:bodyPr/>
        <a:lstStyle/>
        <a:p>
          <a:endParaRPr lang="es-AR"/>
        </a:p>
      </dgm:t>
    </dgm:pt>
    <dgm:pt modelId="{FE3AD862-86B6-45C6-83E4-23781342E7B2}" type="sibTrans" cxnId="{12E53302-0CB4-42D8-A994-A2330B133FF5}">
      <dgm:prSet/>
      <dgm:spPr/>
      <dgm:t>
        <a:bodyPr/>
        <a:lstStyle/>
        <a:p>
          <a:endParaRPr lang="es-AR"/>
        </a:p>
      </dgm:t>
    </dgm:pt>
    <dgm:pt modelId="{0E34F711-124F-4585-AA8B-402E29C002F5}">
      <dgm:prSet/>
      <dgm:spPr/>
      <dgm:t>
        <a:bodyPr/>
        <a:lstStyle/>
        <a:p>
          <a:pPr>
            <a:buFont typeface="Arial" panose="020B0604020202020204" pitchFamily="34" charset="0"/>
            <a:buChar char="•"/>
          </a:pPr>
          <a:r>
            <a:rPr lang="es-AR" b="1" i="0" dirty="0"/>
            <a:t>Mejorar ubicación </a:t>
          </a:r>
          <a:r>
            <a:rPr lang="es-AR" b="0" i="0" dirty="0"/>
            <a:t>en búsquedas</a:t>
          </a:r>
        </a:p>
      </dgm:t>
    </dgm:pt>
    <dgm:pt modelId="{841604D4-E360-49BC-82E9-DEA1725EA611}" type="parTrans" cxnId="{9E291841-57AA-4148-BCF9-0F2AA7D9C5A9}">
      <dgm:prSet/>
      <dgm:spPr/>
      <dgm:t>
        <a:bodyPr/>
        <a:lstStyle/>
        <a:p>
          <a:endParaRPr lang="es-AR"/>
        </a:p>
      </dgm:t>
    </dgm:pt>
    <dgm:pt modelId="{43E965AD-1BE5-4410-97EA-0E0D2F202E56}" type="sibTrans" cxnId="{9E291841-57AA-4148-BCF9-0F2AA7D9C5A9}">
      <dgm:prSet/>
      <dgm:spPr/>
      <dgm:t>
        <a:bodyPr/>
        <a:lstStyle/>
        <a:p>
          <a:endParaRPr lang="es-AR"/>
        </a:p>
      </dgm:t>
    </dgm:pt>
    <dgm:pt modelId="{A9760F88-B5E0-4345-8A6C-DF9D82B02154}" type="pres">
      <dgm:prSet presAssocID="{4AC9554D-E118-4B2E-BDDC-9AEB4D79F3C8}" presName="linear" presStyleCnt="0">
        <dgm:presLayoutVars>
          <dgm:animLvl val="lvl"/>
          <dgm:resizeHandles val="exact"/>
        </dgm:presLayoutVars>
      </dgm:prSet>
      <dgm:spPr/>
    </dgm:pt>
    <dgm:pt modelId="{F6897379-251B-4EC1-8AEE-5CDF0DDB3F30}" type="pres">
      <dgm:prSet presAssocID="{FCA9E95B-E242-4A7C-9303-0464DDCF4259}" presName="parentText" presStyleLbl="node1" presStyleIdx="0" presStyleCnt="7">
        <dgm:presLayoutVars>
          <dgm:chMax val="0"/>
          <dgm:bulletEnabled val="1"/>
        </dgm:presLayoutVars>
      </dgm:prSet>
      <dgm:spPr/>
    </dgm:pt>
    <dgm:pt modelId="{0E5B8DAA-9361-476A-B988-B6333C873732}" type="pres">
      <dgm:prSet presAssocID="{A0090C7E-EF13-4839-AFE1-AFF467EA1F1D}" presName="spacer" presStyleCnt="0"/>
      <dgm:spPr/>
    </dgm:pt>
    <dgm:pt modelId="{7CF39B79-A20C-45E2-9A09-5F284BCBBF80}" type="pres">
      <dgm:prSet presAssocID="{C9EDE34F-F168-4BAB-92F5-1989A1FF7627}" presName="parentText" presStyleLbl="node1" presStyleIdx="1" presStyleCnt="7">
        <dgm:presLayoutVars>
          <dgm:chMax val="0"/>
          <dgm:bulletEnabled val="1"/>
        </dgm:presLayoutVars>
      </dgm:prSet>
      <dgm:spPr/>
    </dgm:pt>
    <dgm:pt modelId="{B094DF4D-2470-4EFA-985D-52B94A99A29F}" type="pres">
      <dgm:prSet presAssocID="{FE3AD862-86B6-45C6-83E4-23781342E7B2}" presName="spacer" presStyleCnt="0"/>
      <dgm:spPr/>
    </dgm:pt>
    <dgm:pt modelId="{BA2E6682-3C20-4AC9-9B19-661B7AD323AC}" type="pres">
      <dgm:prSet presAssocID="{E795C65F-14E0-40FB-8BB3-691774A5AD6F}" presName="parentText" presStyleLbl="node1" presStyleIdx="2" presStyleCnt="7">
        <dgm:presLayoutVars>
          <dgm:chMax val="0"/>
          <dgm:bulletEnabled val="1"/>
        </dgm:presLayoutVars>
      </dgm:prSet>
      <dgm:spPr/>
    </dgm:pt>
    <dgm:pt modelId="{EDFCAE72-8155-4AD1-9A2C-2EF509F47DF8}" type="pres">
      <dgm:prSet presAssocID="{0C1C9476-1848-40DF-BA83-CF52E9C42AAC}" presName="spacer" presStyleCnt="0"/>
      <dgm:spPr/>
    </dgm:pt>
    <dgm:pt modelId="{9C8C13E2-6D1B-4A51-A18D-F38330695611}" type="pres">
      <dgm:prSet presAssocID="{ED7B2719-52CC-47C2-AD09-8301C56D045B}" presName="parentText" presStyleLbl="node1" presStyleIdx="3" presStyleCnt="7">
        <dgm:presLayoutVars>
          <dgm:chMax val="0"/>
          <dgm:bulletEnabled val="1"/>
        </dgm:presLayoutVars>
      </dgm:prSet>
      <dgm:spPr/>
    </dgm:pt>
    <dgm:pt modelId="{C1B1CBB1-2171-4E8B-8B57-635C1730955E}" type="pres">
      <dgm:prSet presAssocID="{6C7C29D0-BD4E-4A1E-9130-C22044D0A671}" presName="spacer" presStyleCnt="0"/>
      <dgm:spPr/>
    </dgm:pt>
    <dgm:pt modelId="{90183A30-9F67-4B5C-A890-C147C7EBB9E1}" type="pres">
      <dgm:prSet presAssocID="{EDE03673-0D9C-4C93-A572-D5E442966AA0}" presName="parentText" presStyleLbl="node1" presStyleIdx="4" presStyleCnt="7">
        <dgm:presLayoutVars>
          <dgm:chMax val="0"/>
          <dgm:bulletEnabled val="1"/>
        </dgm:presLayoutVars>
      </dgm:prSet>
      <dgm:spPr/>
    </dgm:pt>
    <dgm:pt modelId="{D0D2D83F-E5F0-4938-AF9B-82526261B459}" type="pres">
      <dgm:prSet presAssocID="{A8867BC9-0C48-4B61-8826-4ED3FA1C044A}" presName="spacer" presStyleCnt="0"/>
      <dgm:spPr/>
    </dgm:pt>
    <dgm:pt modelId="{E459FCC6-F734-4D03-94EC-79BD0A97204A}" type="pres">
      <dgm:prSet presAssocID="{9F1FE51B-BB66-4472-9D2F-BB7BD93D521D}" presName="parentText" presStyleLbl="node1" presStyleIdx="5" presStyleCnt="7">
        <dgm:presLayoutVars>
          <dgm:chMax val="0"/>
          <dgm:bulletEnabled val="1"/>
        </dgm:presLayoutVars>
      </dgm:prSet>
      <dgm:spPr/>
    </dgm:pt>
    <dgm:pt modelId="{5FB6F3FC-E589-498A-8360-51469F9CF231}" type="pres">
      <dgm:prSet presAssocID="{394ABACD-318B-44D2-A0EC-AF93A51767AC}" presName="spacer" presStyleCnt="0"/>
      <dgm:spPr/>
    </dgm:pt>
    <dgm:pt modelId="{8C989212-6B6B-4B4B-A83D-EF65EC6B6035}" type="pres">
      <dgm:prSet presAssocID="{0E34F711-124F-4585-AA8B-402E29C002F5}" presName="parentText" presStyleLbl="node1" presStyleIdx="6" presStyleCnt="7">
        <dgm:presLayoutVars>
          <dgm:chMax val="0"/>
          <dgm:bulletEnabled val="1"/>
        </dgm:presLayoutVars>
      </dgm:prSet>
      <dgm:spPr/>
    </dgm:pt>
  </dgm:ptLst>
  <dgm:cxnLst>
    <dgm:cxn modelId="{12E53302-0CB4-42D8-A994-A2330B133FF5}" srcId="{4AC9554D-E118-4B2E-BDDC-9AEB4D79F3C8}" destId="{C9EDE34F-F168-4BAB-92F5-1989A1FF7627}" srcOrd="1" destOrd="0" parTransId="{5074BDA4-752F-457D-92CC-853F21C3D7E9}" sibTransId="{FE3AD862-86B6-45C6-83E4-23781342E7B2}"/>
    <dgm:cxn modelId="{7D6F2C21-8C73-4F01-B102-4183765A2BC3}" type="presOf" srcId="{FCA9E95B-E242-4A7C-9303-0464DDCF4259}" destId="{F6897379-251B-4EC1-8AEE-5CDF0DDB3F30}" srcOrd="0" destOrd="0" presId="urn:microsoft.com/office/officeart/2005/8/layout/vList2"/>
    <dgm:cxn modelId="{65498838-2AB5-4441-A40B-80F07BFF6AF9}" srcId="{4AC9554D-E118-4B2E-BDDC-9AEB4D79F3C8}" destId="{E795C65F-14E0-40FB-8BB3-691774A5AD6F}" srcOrd="2" destOrd="0" parTransId="{93168A75-A79C-4C3F-BDC4-823B6256D960}" sibTransId="{0C1C9476-1848-40DF-BA83-CF52E9C42AAC}"/>
    <dgm:cxn modelId="{9E291841-57AA-4148-BCF9-0F2AA7D9C5A9}" srcId="{4AC9554D-E118-4B2E-BDDC-9AEB4D79F3C8}" destId="{0E34F711-124F-4585-AA8B-402E29C002F5}" srcOrd="6" destOrd="0" parTransId="{841604D4-E360-49BC-82E9-DEA1725EA611}" sibTransId="{43E965AD-1BE5-4410-97EA-0E0D2F202E56}"/>
    <dgm:cxn modelId="{879CDD48-3F92-40A7-8E52-C7E4C18EB147}" type="presOf" srcId="{E795C65F-14E0-40FB-8BB3-691774A5AD6F}" destId="{BA2E6682-3C20-4AC9-9B19-661B7AD323AC}" srcOrd="0" destOrd="0" presId="urn:microsoft.com/office/officeart/2005/8/layout/vList2"/>
    <dgm:cxn modelId="{C4193A4F-624B-4545-A368-2910169FE41B}" srcId="{4AC9554D-E118-4B2E-BDDC-9AEB4D79F3C8}" destId="{9F1FE51B-BB66-4472-9D2F-BB7BD93D521D}" srcOrd="5" destOrd="0" parTransId="{459F25DF-E85E-4488-B2AB-08D6D13056F2}" sibTransId="{394ABACD-318B-44D2-A0EC-AF93A51767AC}"/>
    <dgm:cxn modelId="{7E53F48A-9B4D-4A1D-83B4-E809BC53305C}" type="presOf" srcId="{EDE03673-0D9C-4C93-A572-D5E442966AA0}" destId="{90183A30-9F67-4B5C-A890-C147C7EBB9E1}" srcOrd="0" destOrd="0" presId="urn:microsoft.com/office/officeart/2005/8/layout/vList2"/>
    <dgm:cxn modelId="{AC1E3BAD-13AE-4CCE-A901-E675802C2B3A}" type="presOf" srcId="{4AC9554D-E118-4B2E-BDDC-9AEB4D79F3C8}" destId="{A9760F88-B5E0-4345-8A6C-DF9D82B02154}" srcOrd="0" destOrd="0" presId="urn:microsoft.com/office/officeart/2005/8/layout/vList2"/>
    <dgm:cxn modelId="{543B61B1-724A-49F3-AC50-D94A29CDFD87}" srcId="{4AC9554D-E118-4B2E-BDDC-9AEB4D79F3C8}" destId="{FCA9E95B-E242-4A7C-9303-0464DDCF4259}" srcOrd="0" destOrd="0" parTransId="{378073FC-0CAA-4621-A663-F47B7C84ABB0}" sibTransId="{A0090C7E-EF13-4839-AFE1-AFF467EA1F1D}"/>
    <dgm:cxn modelId="{893E2DB3-C11F-4C5D-9467-852C9F4D7520}" type="presOf" srcId="{C9EDE34F-F168-4BAB-92F5-1989A1FF7627}" destId="{7CF39B79-A20C-45E2-9A09-5F284BCBBF80}" srcOrd="0" destOrd="0" presId="urn:microsoft.com/office/officeart/2005/8/layout/vList2"/>
    <dgm:cxn modelId="{6785E8B5-E70E-47DD-BAF3-04346D244D9D}" srcId="{4AC9554D-E118-4B2E-BDDC-9AEB4D79F3C8}" destId="{ED7B2719-52CC-47C2-AD09-8301C56D045B}" srcOrd="3" destOrd="0" parTransId="{C75BFC7A-8248-48BC-A213-074E4C576B14}" sibTransId="{6C7C29D0-BD4E-4A1E-9130-C22044D0A671}"/>
    <dgm:cxn modelId="{2DF615BA-C8F8-4DC5-BC94-15CF2A58A609}" type="presOf" srcId="{9F1FE51B-BB66-4472-9D2F-BB7BD93D521D}" destId="{E459FCC6-F734-4D03-94EC-79BD0A97204A}" srcOrd="0" destOrd="0" presId="urn:microsoft.com/office/officeart/2005/8/layout/vList2"/>
    <dgm:cxn modelId="{E40907E8-4F9D-496E-85B0-4A7C36F037E7}" type="presOf" srcId="{ED7B2719-52CC-47C2-AD09-8301C56D045B}" destId="{9C8C13E2-6D1B-4A51-A18D-F38330695611}" srcOrd="0" destOrd="0" presId="urn:microsoft.com/office/officeart/2005/8/layout/vList2"/>
    <dgm:cxn modelId="{6E3055E9-F9CA-420C-886C-197D8B74E154}" type="presOf" srcId="{0E34F711-124F-4585-AA8B-402E29C002F5}" destId="{8C989212-6B6B-4B4B-A83D-EF65EC6B6035}" srcOrd="0" destOrd="0" presId="urn:microsoft.com/office/officeart/2005/8/layout/vList2"/>
    <dgm:cxn modelId="{DAC44CF3-2532-4E11-91EF-02E63304835D}" srcId="{4AC9554D-E118-4B2E-BDDC-9AEB4D79F3C8}" destId="{EDE03673-0D9C-4C93-A572-D5E442966AA0}" srcOrd="4" destOrd="0" parTransId="{6902C649-0935-42A5-A9E5-206B4A3962D1}" sibTransId="{A8867BC9-0C48-4B61-8826-4ED3FA1C044A}"/>
    <dgm:cxn modelId="{10857C22-76DE-45C2-A67F-6800F55CA835}" type="presParOf" srcId="{A9760F88-B5E0-4345-8A6C-DF9D82B02154}" destId="{F6897379-251B-4EC1-8AEE-5CDF0DDB3F30}" srcOrd="0" destOrd="0" presId="urn:microsoft.com/office/officeart/2005/8/layout/vList2"/>
    <dgm:cxn modelId="{504E76A5-DFB3-41D2-AE63-B0BB3A61E6F5}" type="presParOf" srcId="{A9760F88-B5E0-4345-8A6C-DF9D82B02154}" destId="{0E5B8DAA-9361-476A-B988-B6333C873732}" srcOrd="1" destOrd="0" presId="urn:microsoft.com/office/officeart/2005/8/layout/vList2"/>
    <dgm:cxn modelId="{89649ADE-80C5-4828-B3CB-1568B360C224}" type="presParOf" srcId="{A9760F88-B5E0-4345-8A6C-DF9D82B02154}" destId="{7CF39B79-A20C-45E2-9A09-5F284BCBBF80}" srcOrd="2" destOrd="0" presId="urn:microsoft.com/office/officeart/2005/8/layout/vList2"/>
    <dgm:cxn modelId="{B45479E2-09A4-47C2-A467-881765A7A4AA}" type="presParOf" srcId="{A9760F88-B5E0-4345-8A6C-DF9D82B02154}" destId="{B094DF4D-2470-4EFA-985D-52B94A99A29F}" srcOrd="3" destOrd="0" presId="urn:microsoft.com/office/officeart/2005/8/layout/vList2"/>
    <dgm:cxn modelId="{7301FF64-0A61-4BC2-955A-AA5693203114}" type="presParOf" srcId="{A9760F88-B5E0-4345-8A6C-DF9D82B02154}" destId="{BA2E6682-3C20-4AC9-9B19-661B7AD323AC}" srcOrd="4" destOrd="0" presId="urn:microsoft.com/office/officeart/2005/8/layout/vList2"/>
    <dgm:cxn modelId="{001A1D34-83B4-4FF1-857D-2AB6965BD348}" type="presParOf" srcId="{A9760F88-B5E0-4345-8A6C-DF9D82B02154}" destId="{EDFCAE72-8155-4AD1-9A2C-2EF509F47DF8}" srcOrd="5" destOrd="0" presId="urn:microsoft.com/office/officeart/2005/8/layout/vList2"/>
    <dgm:cxn modelId="{5D81BACF-65DA-4C01-95A3-EF1890513471}" type="presParOf" srcId="{A9760F88-B5E0-4345-8A6C-DF9D82B02154}" destId="{9C8C13E2-6D1B-4A51-A18D-F38330695611}" srcOrd="6" destOrd="0" presId="urn:microsoft.com/office/officeart/2005/8/layout/vList2"/>
    <dgm:cxn modelId="{EA2CE3BD-3AC6-4336-9C90-6A5BB4CAA13C}" type="presParOf" srcId="{A9760F88-B5E0-4345-8A6C-DF9D82B02154}" destId="{C1B1CBB1-2171-4E8B-8B57-635C1730955E}" srcOrd="7" destOrd="0" presId="urn:microsoft.com/office/officeart/2005/8/layout/vList2"/>
    <dgm:cxn modelId="{B3C11E50-4092-4BE2-87E2-C9CCAA969FB3}" type="presParOf" srcId="{A9760F88-B5E0-4345-8A6C-DF9D82B02154}" destId="{90183A30-9F67-4B5C-A890-C147C7EBB9E1}" srcOrd="8" destOrd="0" presId="urn:microsoft.com/office/officeart/2005/8/layout/vList2"/>
    <dgm:cxn modelId="{1B862FAC-5100-4B6A-B3A1-71D98ACE62C7}" type="presParOf" srcId="{A9760F88-B5E0-4345-8A6C-DF9D82B02154}" destId="{D0D2D83F-E5F0-4938-AF9B-82526261B459}" srcOrd="9" destOrd="0" presId="urn:microsoft.com/office/officeart/2005/8/layout/vList2"/>
    <dgm:cxn modelId="{382EADE8-E593-45A5-A872-6CC2E854FE98}" type="presParOf" srcId="{A9760F88-B5E0-4345-8A6C-DF9D82B02154}" destId="{E459FCC6-F734-4D03-94EC-79BD0A97204A}" srcOrd="10" destOrd="0" presId="urn:microsoft.com/office/officeart/2005/8/layout/vList2"/>
    <dgm:cxn modelId="{82AE57E3-AA85-4AF8-A074-8C9E07C23EEB}" type="presParOf" srcId="{A9760F88-B5E0-4345-8A6C-DF9D82B02154}" destId="{5FB6F3FC-E589-498A-8360-51469F9CF231}" srcOrd="11" destOrd="0" presId="urn:microsoft.com/office/officeart/2005/8/layout/vList2"/>
    <dgm:cxn modelId="{926155F8-6D70-4135-B935-706E7F9311A0}" type="presParOf" srcId="{A9760F88-B5E0-4345-8A6C-DF9D82B02154}" destId="{8C989212-6B6B-4B4B-A83D-EF65EC6B6035}"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C932A3A-5AA5-4824-A8CC-1E8C201A3007}" type="doc">
      <dgm:prSet loTypeId="urn:microsoft.com/office/officeart/2008/layout/PictureStrips" loCatId="list" qsTypeId="urn:microsoft.com/office/officeart/2005/8/quickstyle/3d1" qsCatId="3D" csTypeId="urn:microsoft.com/office/officeart/2005/8/colors/accent1_2" csCatId="accent1" phldr="1"/>
      <dgm:spPr/>
      <dgm:t>
        <a:bodyPr/>
        <a:lstStyle/>
        <a:p>
          <a:endParaRPr lang="es-AR"/>
        </a:p>
      </dgm:t>
    </dgm:pt>
    <dgm:pt modelId="{1E86246C-B0D1-4BA3-9F01-265D2691790B}">
      <dgm:prSet phldrT="[Texto]"/>
      <dgm:spPr>
        <a:ln>
          <a:noFill/>
        </a:ln>
      </dgm:spPr>
      <dgm:t>
        <a:bodyPr/>
        <a:lstStyle/>
        <a:p>
          <a:r>
            <a:rPr lang="es-AR">
              <a:highlight>
                <a:srgbClr val="00FF00"/>
              </a:highlight>
            </a:rPr>
            <a:t>Whatsapp Web</a:t>
          </a:r>
          <a:endParaRPr lang="es-AR" dirty="0">
            <a:highlight>
              <a:srgbClr val="00FF00"/>
            </a:highlight>
          </a:endParaRPr>
        </a:p>
      </dgm:t>
    </dgm:pt>
    <dgm:pt modelId="{EA937D19-628E-41E5-9A37-0021BD4FE963}" type="parTrans" cxnId="{472C4D71-EF2E-40D7-9267-58B7300CB4C4}">
      <dgm:prSet/>
      <dgm:spPr/>
      <dgm:t>
        <a:bodyPr/>
        <a:lstStyle/>
        <a:p>
          <a:endParaRPr lang="es-AR">
            <a:solidFill>
              <a:schemeClr val="bg1"/>
            </a:solidFill>
            <a:highlight>
              <a:srgbClr val="00FF00"/>
            </a:highlight>
          </a:endParaRPr>
        </a:p>
      </dgm:t>
    </dgm:pt>
    <dgm:pt modelId="{2A8E5DA2-AA3C-4470-B8A5-472B2C3816C6}" type="sibTrans" cxnId="{472C4D71-EF2E-40D7-9267-58B7300CB4C4}">
      <dgm:prSet/>
      <dgm:spPr/>
      <dgm:t>
        <a:bodyPr/>
        <a:lstStyle/>
        <a:p>
          <a:endParaRPr lang="es-AR">
            <a:solidFill>
              <a:schemeClr val="bg1"/>
            </a:solidFill>
            <a:highlight>
              <a:srgbClr val="00FF00"/>
            </a:highlight>
          </a:endParaRPr>
        </a:p>
      </dgm:t>
    </dgm:pt>
    <dgm:pt modelId="{E84D8083-C93E-45C4-97C7-817AFF568FF1}">
      <dgm:prSet phldrT="[Texto]"/>
      <dgm:spPr>
        <a:ln>
          <a:noFill/>
        </a:ln>
      </dgm:spPr>
      <dgm:t>
        <a:bodyPr/>
        <a:lstStyle/>
        <a:p>
          <a:r>
            <a:rPr lang="es-AR" dirty="0">
              <a:highlight>
                <a:srgbClr val="00FF00"/>
              </a:highlight>
            </a:rPr>
            <a:t>Estadísticas</a:t>
          </a:r>
        </a:p>
      </dgm:t>
    </dgm:pt>
    <dgm:pt modelId="{CF7F8B2D-8F95-41AA-A1F5-3A805E248878}" type="parTrans" cxnId="{2F676EDB-C089-476A-97CA-28558745D88C}">
      <dgm:prSet/>
      <dgm:spPr/>
      <dgm:t>
        <a:bodyPr/>
        <a:lstStyle/>
        <a:p>
          <a:endParaRPr lang="es-AR">
            <a:solidFill>
              <a:schemeClr val="bg1"/>
            </a:solidFill>
            <a:highlight>
              <a:srgbClr val="00FF00"/>
            </a:highlight>
          </a:endParaRPr>
        </a:p>
      </dgm:t>
    </dgm:pt>
    <dgm:pt modelId="{D11C6BF3-0C2E-4982-B2D4-8F0C7628A716}" type="sibTrans" cxnId="{2F676EDB-C089-476A-97CA-28558745D88C}">
      <dgm:prSet/>
      <dgm:spPr/>
      <dgm:t>
        <a:bodyPr/>
        <a:lstStyle/>
        <a:p>
          <a:endParaRPr lang="es-AR">
            <a:solidFill>
              <a:schemeClr val="bg1"/>
            </a:solidFill>
            <a:highlight>
              <a:srgbClr val="00FF00"/>
            </a:highlight>
          </a:endParaRPr>
        </a:p>
      </dgm:t>
    </dgm:pt>
    <dgm:pt modelId="{E4AF6093-6E26-4532-9015-CA90DDC73C76}">
      <dgm:prSet phldrT="[Texto]"/>
      <dgm:spPr>
        <a:ln>
          <a:noFill/>
        </a:ln>
      </dgm:spPr>
      <dgm:t>
        <a:bodyPr/>
        <a:lstStyle/>
        <a:p>
          <a:r>
            <a:rPr lang="es-AR">
              <a:highlight>
                <a:srgbClr val="00FF00"/>
              </a:highlight>
            </a:rPr>
            <a:t>Etiquetas- grupos- difusión</a:t>
          </a:r>
          <a:endParaRPr lang="es-AR" dirty="0">
            <a:highlight>
              <a:srgbClr val="00FF00"/>
            </a:highlight>
          </a:endParaRPr>
        </a:p>
      </dgm:t>
    </dgm:pt>
    <dgm:pt modelId="{F8A88359-D023-4635-B7D9-70C6D8F95310}" type="parTrans" cxnId="{CE2FB031-63CA-44D6-9CD6-9FF071B79856}">
      <dgm:prSet/>
      <dgm:spPr/>
      <dgm:t>
        <a:bodyPr/>
        <a:lstStyle/>
        <a:p>
          <a:endParaRPr lang="es-AR">
            <a:solidFill>
              <a:schemeClr val="bg1"/>
            </a:solidFill>
            <a:highlight>
              <a:srgbClr val="00FF00"/>
            </a:highlight>
          </a:endParaRPr>
        </a:p>
      </dgm:t>
    </dgm:pt>
    <dgm:pt modelId="{F561499F-F233-4E69-9F7D-FB355403B78E}" type="sibTrans" cxnId="{CE2FB031-63CA-44D6-9CD6-9FF071B79856}">
      <dgm:prSet/>
      <dgm:spPr/>
      <dgm:t>
        <a:bodyPr/>
        <a:lstStyle/>
        <a:p>
          <a:endParaRPr lang="es-AR">
            <a:solidFill>
              <a:schemeClr val="bg1"/>
            </a:solidFill>
            <a:highlight>
              <a:srgbClr val="00FF00"/>
            </a:highlight>
          </a:endParaRPr>
        </a:p>
      </dgm:t>
    </dgm:pt>
    <dgm:pt modelId="{E6D6532C-6EAF-4DC3-BEA1-721B652FA378}">
      <dgm:prSet phldrT="[Texto]"/>
      <dgm:spPr>
        <a:ln>
          <a:noFill/>
        </a:ln>
      </dgm:spPr>
      <dgm:t>
        <a:bodyPr/>
        <a:lstStyle/>
        <a:p>
          <a:r>
            <a:rPr lang="es-AR">
              <a:highlight>
                <a:srgbClr val="00FF00"/>
              </a:highlight>
            </a:rPr>
            <a:t>Catálogo</a:t>
          </a:r>
          <a:endParaRPr lang="es-AR" dirty="0">
            <a:highlight>
              <a:srgbClr val="00FF00"/>
            </a:highlight>
          </a:endParaRPr>
        </a:p>
      </dgm:t>
    </dgm:pt>
    <dgm:pt modelId="{6D7EE09B-996E-4154-ABA8-7EB1C5A8DC08}" type="parTrans" cxnId="{3A82257B-64C6-457E-B94A-9A19B9567187}">
      <dgm:prSet/>
      <dgm:spPr/>
      <dgm:t>
        <a:bodyPr/>
        <a:lstStyle/>
        <a:p>
          <a:endParaRPr lang="es-AR">
            <a:solidFill>
              <a:schemeClr val="bg1"/>
            </a:solidFill>
            <a:highlight>
              <a:srgbClr val="00FF00"/>
            </a:highlight>
          </a:endParaRPr>
        </a:p>
      </dgm:t>
    </dgm:pt>
    <dgm:pt modelId="{8B76A8DF-A0B2-4267-882E-ED84CA356A93}" type="sibTrans" cxnId="{3A82257B-64C6-457E-B94A-9A19B9567187}">
      <dgm:prSet/>
      <dgm:spPr/>
      <dgm:t>
        <a:bodyPr/>
        <a:lstStyle/>
        <a:p>
          <a:endParaRPr lang="es-AR">
            <a:solidFill>
              <a:schemeClr val="bg1"/>
            </a:solidFill>
            <a:highlight>
              <a:srgbClr val="00FF00"/>
            </a:highlight>
          </a:endParaRPr>
        </a:p>
      </dgm:t>
    </dgm:pt>
    <dgm:pt modelId="{5DB2B325-D68F-4168-97D9-8D08E5E38BA1}">
      <dgm:prSet phldrT="[Texto]"/>
      <dgm:spPr>
        <a:ln>
          <a:noFill/>
        </a:ln>
      </dgm:spPr>
      <dgm:t>
        <a:bodyPr/>
        <a:lstStyle/>
        <a:p>
          <a:r>
            <a:rPr lang="es-AR">
              <a:highlight>
                <a:srgbClr val="00FF00"/>
              </a:highlight>
            </a:rPr>
            <a:t>Respuestas y mensajes automáticos</a:t>
          </a:r>
          <a:endParaRPr lang="es-AR" dirty="0">
            <a:highlight>
              <a:srgbClr val="00FF00"/>
            </a:highlight>
          </a:endParaRPr>
        </a:p>
      </dgm:t>
    </dgm:pt>
    <dgm:pt modelId="{C0131B9B-882D-4D1B-A5A6-65C036D93665}" type="parTrans" cxnId="{114F6EDD-0314-4C94-8258-D7CDE62B5EDB}">
      <dgm:prSet/>
      <dgm:spPr/>
      <dgm:t>
        <a:bodyPr/>
        <a:lstStyle/>
        <a:p>
          <a:endParaRPr lang="es-AR">
            <a:solidFill>
              <a:schemeClr val="bg1"/>
            </a:solidFill>
            <a:highlight>
              <a:srgbClr val="00FF00"/>
            </a:highlight>
          </a:endParaRPr>
        </a:p>
      </dgm:t>
    </dgm:pt>
    <dgm:pt modelId="{19E8C3E6-7D63-4F61-919B-0EC9D2ED4092}" type="sibTrans" cxnId="{114F6EDD-0314-4C94-8258-D7CDE62B5EDB}">
      <dgm:prSet/>
      <dgm:spPr/>
      <dgm:t>
        <a:bodyPr/>
        <a:lstStyle/>
        <a:p>
          <a:endParaRPr lang="es-AR">
            <a:solidFill>
              <a:schemeClr val="bg1"/>
            </a:solidFill>
            <a:highlight>
              <a:srgbClr val="00FF00"/>
            </a:highlight>
          </a:endParaRPr>
        </a:p>
      </dgm:t>
    </dgm:pt>
    <dgm:pt modelId="{F34C6232-8A6E-47F9-99A9-A314514B3015}">
      <dgm:prSet phldrT="[Texto]"/>
      <dgm:spPr>
        <a:ln>
          <a:noFill/>
        </a:ln>
      </dgm:spPr>
      <dgm:t>
        <a:bodyPr/>
        <a:lstStyle/>
        <a:p>
          <a:r>
            <a:rPr lang="es-AR">
              <a:highlight>
                <a:srgbClr val="00FF00"/>
              </a:highlight>
            </a:rPr>
            <a:t>Perfil Empresarial</a:t>
          </a:r>
          <a:endParaRPr lang="es-AR" dirty="0">
            <a:highlight>
              <a:srgbClr val="00FF00"/>
            </a:highlight>
          </a:endParaRPr>
        </a:p>
      </dgm:t>
    </dgm:pt>
    <dgm:pt modelId="{CEED7EEE-7D36-48E9-9723-B06F2709CFE3}" type="parTrans" cxnId="{470C745D-3471-4DEC-B3AB-828B0A50D88C}">
      <dgm:prSet/>
      <dgm:spPr/>
      <dgm:t>
        <a:bodyPr/>
        <a:lstStyle/>
        <a:p>
          <a:endParaRPr lang="es-AR">
            <a:solidFill>
              <a:schemeClr val="bg1"/>
            </a:solidFill>
            <a:highlight>
              <a:srgbClr val="00FF00"/>
            </a:highlight>
          </a:endParaRPr>
        </a:p>
      </dgm:t>
    </dgm:pt>
    <dgm:pt modelId="{03BE36B1-1442-4E4F-945B-9FAD5C08DA48}" type="sibTrans" cxnId="{470C745D-3471-4DEC-B3AB-828B0A50D88C}">
      <dgm:prSet/>
      <dgm:spPr/>
      <dgm:t>
        <a:bodyPr/>
        <a:lstStyle/>
        <a:p>
          <a:endParaRPr lang="es-AR">
            <a:solidFill>
              <a:schemeClr val="bg1"/>
            </a:solidFill>
            <a:highlight>
              <a:srgbClr val="00FF00"/>
            </a:highlight>
          </a:endParaRPr>
        </a:p>
      </dgm:t>
    </dgm:pt>
    <dgm:pt modelId="{F4A90235-45AE-46AD-980E-02AAD4F36BE6}">
      <dgm:prSet phldrT="[Texto]"/>
      <dgm:spPr>
        <a:ln>
          <a:noFill/>
        </a:ln>
      </dgm:spPr>
      <dgm:t>
        <a:bodyPr/>
        <a:lstStyle/>
        <a:p>
          <a:r>
            <a:rPr lang="es-AR">
              <a:highlight>
                <a:srgbClr val="00FF00"/>
              </a:highlight>
            </a:rPr>
            <a:t>Variedad de contenido</a:t>
          </a:r>
          <a:endParaRPr lang="es-AR" dirty="0">
            <a:highlight>
              <a:srgbClr val="00FF00"/>
            </a:highlight>
          </a:endParaRPr>
        </a:p>
      </dgm:t>
    </dgm:pt>
    <dgm:pt modelId="{516E31CB-BAA5-41B1-AB1A-236E14A10548}" type="parTrans" cxnId="{9E0CFFAE-71E7-44F9-8D17-E0945E49658E}">
      <dgm:prSet/>
      <dgm:spPr/>
      <dgm:t>
        <a:bodyPr/>
        <a:lstStyle/>
        <a:p>
          <a:endParaRPr lang="es-AR">
            <a:solidFill>
              <a:schemeClr val="bg1"/>
            </a:solidFill>
            <a:highlight>
              <a:srgbClr val="00FF00"/>
            </a:highlight>
          </a:endParaRPr>
        </a:p>
      </dgm:t>
    </dgm:pt>
    <dgm:pt modelId="{354F7334-83DC-4566-ABF7-DF280CBC682E}" type="sibTrans" cxnId="{9E0CFFAE-71E7-44F9-8D17-E0945E49658E}">
      <dgm:prSet/>
      <dgm:spPr/>
      <dgm:t>
        <a:bodyPr/>
        <a:lstStyle/>
        <a:p>
          <a:endParaRPr lang="es-AR">
            <a:solidFill>
              <a:schemeClr val="bg1"/>
            </a:solidFill>
            <a:highlight>
              <a:srgbClr val="00FF00"/>
            </a:highlight>
          </a:endParaRPr>
        </a:p>
      </dgm:t>
    </dgm:pt>
    <dgm:pt modelId="{085F6F38-4A36-4434-8383-D6A9C1D8F2AA}" type="pres">
      <dgm:prSet presAssocID="{FC932A3A-5AA5-4824-A8CC-1E8C201A3007}" presName="Name0" presStyleCnt="0">
        <dgm:presLayoutVars>
          <dgm:dir/>
          <dgm:resizeHandles val="exact"/>
        </dgm:presLayoutVars>
      </dgm:prSet>
      <dgm:spPr/>
    </dgm:pt>
    <dgm:pt modelId="{3E541B23-AE22-4623-BEF8-F5B92EA02E9F}" type="pres">
      <dgm:prSet presAssocID="{F34C6232-8A6E-47F9-99A9-A314514B3015}" presName="composite" presStyleCnt="0"/>
      <dgm:spPr/>
    </dgm:pt>
    <dgm:pt modelId="{0CE2E536-8495-4FC3-95EF-A46DA1915F08}" type="pres">
      <dgm:prSet presAssocID="{F34C6232-8A6E-47F9-99A9-A314514B3015}" presName="rect1" presStyleLbl="trAlignAcc1" presStyleIdx="0" presStyleCnt="7">
        <dgm:presLayoutVars>
          <dgm:bulletEnabled val="1"/>
        </dgm:presLayoutVars>
      </dgm:prSet>
      <dgm:spPr/>
    </dgm:pt>
    <dgm:pt modelId="{29B1A153-49BB-4B55-B4C2-6088D72B532E}" type="pres">
      <dgm:prSet presAssocID="{F34C6232-8A6E-47F9-99A9-A314514B3015}" presName="rect2" presStyleLbl="fgImgPlace1" presStyleIdx="0" presStyleCnt="7" custScaleX="100327" custScaleY="98449"/>
      <dgm:spPr>
        <a:xfrm>
          <a:off x="1927" y="389550"/>
          <a:ext cx="869550" cy="1114314"/>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3000" r="-23000"/>
          </a:stretch>
        </a:blipFill>
      </dgm:spPr>
    </dgm:pt>
    <dgm:pt modelId="{D2B50E37-540B-4DCA-BFC6-DAC46F593D0A}" type="pres">
      <dgm:prSet presAssocID="{03BE36B1-1442-4E4F-945B-9FAD5C08DA48}" presName="sibTrans" presStyleCnt="0"/>
      <dgm:spPr/>
    </dgm:pt>
    <dgm:pt modelId="{B8064345-B5BF-459B-BCFE-72E64309A9C4}" type="pres">
      <dgm:prSet presAssocID="{F4A90235-45AE-46AD-980E-02AAD4F36BE6}" presName="composite" presStyleCnt="0"/>
      <dgm:spPr/>
    </dgm:pt>
    <dgm:pt modelId="{53A6FE89-86EC-4A31-AA97-7C5E1CA8B173}" type="pres">
      <dgm:prSet presAssocID="{F4A90235-45AE-46AD-980E-02AAD4F36BE6}" presName="rect1" presStyleLbl="trAlignAcc1" presStyleIdx="1" presStyleCnt="7">
        <dgm:presLayoutVars>
          <dgm:bulletEnabled val="1"/>
        </dgm:presLayoutVars>
      </dgm:prSet>
      <dgm:spPr/>
    </dgm:pt>
    <dgm:pt modelId="{E0832789-5E10-425B-BA35-B3080A5E7524}" type="pres">
      <dgm:prSet presAssocID="{F4A90235-45AE-46AD-980E-02AAD4F36BE6}" presName="rect2" presStyleLbl="fgImgPlace1" presStyleIdx="1" presStyleCnt="7"/>
      <dgm:spPr>
        <a:blipFill>
          <a:blip xmlns:r="http://schemas.openxmlformats.org/officeDocument/2006/relationships" r:embed="rId1">
            <a:extLst>
              <a:ext uri="{28A0092B-C50C-407E-A947-70E740481C1C}">
                <a14:useLocalDpi xmlns:a14="http://schemas.microsoft.com/office/drawing/2010/main" val="0"/>
              </a:ext>
            </a:extLst>
          </a:blip>
          <a:srcRect/>
          <a:stretch>
            <a:fillRect l="-23000" r="-23000"/>
          </a:stretch>
        </a:blipFill>
      </dgm:spPr>
    </dgm:pt>
    <dgm:pt modelId="{32EED8CF-E7BB-448D-9764-FE0CC4621F1B}" type="pres">
      <dgm:prSet presAssocID="{354F7334-83DC-4566-ABF7-DF280CBC682E}" presName="sibTrans" presStyleCnt="0"/>
      <dgm:spPr/>
    </dgm:pt>
    <dgm:pt modelId="{E94B0A94-F256-4314-8F34-76A4A89721E7}" type="pres">
      <dgm:prSet presAssocID="{E6D6532C-6EAF-4DC3-BEA1-721B652FA378}" presName="composite" presStyleCnt="0"/>
      <dgm:spPr/>
    </dgm:pt>
    <dgm:pt modelId="{1634F137-149E-4C0D-B8F0-D12D549864DD}" type="pres">
      <dgm:prSet presAssocID="{E6D6532C-6EAF-4DC3-BEA1-721B652FA378}" presName="rect1" presStyleLbl="trAlignAcc1" presStyleIdx="2" presStyleCnt="7">
        <dgm:presLayoutVars>
          <dgm:bulletEnabled val="1"/>
        </dgm:presLayoutVars>
      </dgm:prSet>
      <dgm:spPr/>
    </dgm:pt>
    <dgm:pt modelId="{089AD809-9B99-409E-9119-E50714EF7514}" type="pres">
      <dgm:prSet presAssocID="{E6D6532C-6EAF-4DC3-BEA1-721B652FA378}" presName="rect2" presStyleLbl="fgImgPlace1" presStyleIdx="2" presStyleCnt="7"/>
      <dgm:spPr>
        <a:xfrm>
          <a:off x="8243150" y="357309"/>
          <a:ext cx="828853" cy="124328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3000" r="-23000"/>
          </a:stretch>
        </a:blipFill>
      </dgm:spPr>
    </dgm:pt>
    <dgm:pt modelId="{B1A81D31-97B5-4487-A04E-C5697C53E2A7}" type="pres">
      <dgm:prSet presAssocID="{8B76A8DF-A0B2-4267-882E-ED84CA356A93}" presName="sibTrans" presStyleCnt="0"/>
      <dgm:spPr/>
    </dgm:pt>
    <dgm:pt modelId="{CC5BBBC1-6604-4442-8957-55DEEDBBD233}" type="pres">
      <dgm:prSet presAssocID="{E4AF6093-6E26-4532-9015-CA90DDC73C76}" presName="composite" presStyleCnt="0"/>
      <dgm:spPr/>
    </dgm:pt>
    <dgm:pt modelId="{9D27CBB4-4389-4EB6-8178-87F30F323A4A}" type="pres">
      <dgm:prSet presAssocID="{E4AF6093-6E26-4532-9015-CA90DDC73C76}" presName="rect1" presStyleLbl="trAlignAcc1" presStyleIdx="3" presStyleCnt="7">
        <dgm:presLayoutVars>
          <dgm:bulletEnabled val="1"/>
        </dgm:presLayoutVars>
      </dgm:prSet>
      <dgm:spPr/>
    </dgm:pt>
    <dgm:pt modelId="{CB25C88A-F059-47A2-8F86-A93420A58235}" type="pres">
      <dgm:prSet presAssocID="{E4AF6093-6E26-4532-9015-CA90DDC73C76}" presName="rect2" presStyleLbl="fgImgPlace1" presStyleIdx="3" presStyleCnt="7"/>
      <dgm:spPr>
        <a:xfrm>
          <a:off x="12101" y="1847930"/>
          <a:ext cx="828853" cy="124328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3000" r="-23000"/>
          </a:stretch>
        </a:blipFill>
      </dgm:spPr>
    </dgm:pt>
    <dgm:pt modelId="{A9654C12-8E00-48DD-AF91-803E11105C0D}" type="pres">
      <dgm:prSet presAssocID="{F561499F-F233-4E69-9F7D-FB355403B78E}" presName="sibTrans" presStyleCnt="0"/>
      <dgm:spPr/>
    </dgm:pt>
    <dgm:pt modelId="{30089E87-9EFF-40CB-AF96-13C04E089297}" type="pres">
      <dgm:prSet presAssocID="{5DB2B325-D68F-4168-97D9-8D08E5E38BA1}" presName="composite" presStyleCnt="0"/>
      <dgm:spPr/>
    </dgm:pt>
    <dgm:pt modelId="{2B45DF67-D3E4-4A34-AF18-F46E062A6310}" type="pres">
      <dgm:prSet presAssocID="{5DB2B325-D68F-4168-97D9-8D08E5E38BA1}" presName="rect1" presStyleLbl="trAlignAcc1" presStyleIdx="4" presStyleCnt="7">
        <dgm:presLayoutVars>
          <dgm:bulletEnabled val="1"/>
        </dgm:presLayoutVars>
      </dgm:prSet>
      <dgm:spPr/>
    </dgm:pt>
    <dgm:pt modelId="{5ABBBDCD-5452-4C5D-A63E-F22F9864590F}" type="pres">
      <dgm:prSet presAssocID="{5DB2B325-D68F-4168-97D9-8D08E5E38BA1}" presName="rect2" presStyleLbl="fgImgPlace1" presStyleIdx="4" presStyleCnt="7"/>
      <dgm:spPr>
        <a:blipFill>
          <a:blip xmlns:r="http://schemas.openxmlformats.org/officeDocument/2006/relationships" r:embed="rId1">
            <a:extLst>
              <a:ext uri="{28A0092B-C50C-407E-A947-70E740481C1C}">
                <a14:useLocalDpi xmlns:a14="http://schemas.microsoft.com/office/drawing/2010/main" val="0"/>
              </a:ext>
            </a:extLst>
          </a:blip>
          <a:srcRect/>
          <a:stretch>
            <a:fillRect l="-23000" r="-23000"/>
          </a:stretch>
        </a:blipFill>
      </dgm:spPr>
    </dgm:pt>
    <dgm:pt modelId="{6CA2B400-C65C-4A01-BB86-665BC94D6E91}" type="pres">
      <dgm:prSet presAssocID="{19E8C3E6-7D63-4F61-919B-0EC9D2ED4092}" presName="sibTrans" presStyleCnt="0"/>
      <dgm:spPr/>
    </dgm:pt>
    <dgm:pt modelId="{804929C8-21E1-4F65-80CA-CC98DC46201E}" type="pres">
      <dgm:prSet presAssocID="{1E86246C-B0D1-4BA3-9F01-265D2691790B}" presName="composite" presStyleCnt="0"/>
      <dgm:spPr/>
    </dgm:pt>
    <dgm:pt modelId="{D0FA2462-620B-4854-9CAF-32EE4F8B9D7C}" type="pres">
      <dgm:prSet presAssocID="{1E86246C-B0D1-4BA3-9F01-265D2691790B}" presName="rect1" presStyleLbl="trAlignAcc1" presStyleIdx="5" presStyleCnt="7">
        <dgm:presLayoutVars>
          <dgm:bulletEnabled val="1"/>
        </dgm:presLayoutVars>
      </dgm:prSet>
      <dgm:spPr/>
    </dgm:pt>
    <dgm:pt modelId="{89278D2D-A776-47C0-91BE-9658F8B5CFF2}" type="pres">
      <dgm:prSet presAssocID="{1E86246C-B0D1-4BA3-9F01-265D2691790B}" presName="rect2" presStyleLbl="fgImgPlace1" presStyleIdx="5" presStyleCnt="7"/>
      <dgm:spPr>
        <a:xfrm>
          <a:off x="8232976" y="1847930"/>
          <a:ext cx="828853" cy="124328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3000" r="-23000"/>
          </a:stretch>
        </a:blipFill>
      </dgm:spPr>
    </dgm:pt>
    <dgm:pt modelId="{5EBC41BB-638D-4509-989F-DC80E56FD0BE}" type="pres">
      <dgm:prSet presAssocID="{2A8E5DA2-AA3C-4470-B8A5-472B2C3816C6}" presName="sibTrans" presStyleCnt="0"/>
      <dgm:spPr/>
    </dgm:pt>
    <dgm:pt modelId="{E1D58648-57AE-43C3-A337-3A2930DAAF13}" type="pres">
      <dgm:prSet presAssocID="{E84D8083-C93E-45C4-97C7-817AFF568FF1}" presName="composite" presStyleCnt="0"/>
      <dgm:spPr/>
    </dgm:pt>
    <dgm:pt modelId="{7AFB2F3E-AB30-4BF0-ADDD-6CECE611FDA6}" type="pres">
      <dgm:prSet presAssocID="{E84D8083-C93E-45C4-97C7-817AFF568FF1}" presName="rect1" presStyleLbl="trAlignAcc1" presStyleIdx="6" presStyleCnt="7">
        <dgm:presLayoutVars>
          <dgm:bulletEnabled val="1"/>
        </dgm:presLayoutVars>
      </dgm:prSet>
      <dgm:spPr/>
    </dgm:pt>
    <dgm:pt modelId="{79BDF678-6383-4776-B961-00ECEEC600F7}" type="pres">
      <dgm:prSet presAssocID="{E84D8083-C93E-45C4-97C7-817AFF568FF1}" presName="rect2" presStyleLbl="fgImgPlace1" presStyleIdx="6" presStyleCnt="7"/>
      <dgm:spPr>
        <a:xfrm>
          <a:off x="4122539" y="3338550"/>
          <a:ext cx="828853" cy="124328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3000" r="-23000"/>
          </a:stretch>
        </a:blipFill>
      </dgm:spPr>
    </dgm:pt>
  </dgm:ptLst>
  <dgm:cxnLst>
    <dgm:cxn modelId="{BDEED610-97FD-4218-8854-C2EEF700B428}" type="presOf" srcId="{1E86246C-B0D1-4BA3-9F01-265D2691790B}" destId="{D0FA2462-620B-4854-9CAF-32EE4F8B9D7C}" srcOrd="0" destOrd="0" presId="urn:microsoft.com/office/officeart/2008/layout/PictureStrips"/>
    <dgm:cxn modelId="{EB2BF120-ED55-48C3-9B2A-F1380985E9D6}" type="presOf" srcId="{F34C6232-8A6E-47F9-99A9-A314514B3015}" destId="{0CE2E536-8495-4FC3-95EF-A46DA1915F08}" srcOrd="0" destOrd="0" presId="urn:microsoft.com/office/officeart/2008/layout/PictureStrips"/>
    <dgm:cxn modelId="{CE2FB031-63CA-44D6-9CD6-9FF071B79856}" srcId="{FC932A3A-5AA5-4824-A8CC-1E8C201A3007}" destId="{E4AF6093-6E26-4532-9015-CA90DDC73C76}" srcOrd="3" destOrd="0" parTransId="{F8A88359-D023-4635-B7D9-70C6D8F95310}" sibTransId="{F561499F-F233-4E69-9F7D-FB355403B78E}"/>
    <dgm:cxn modelId="{470C745D-3471-4DEC-B3AB-828B0A50D88C}" srcId="{FC932A3A-5AA5-4824-A8CC-1E8C201A3007}" destId="{F34C6232-8A6E-47F9-99A9-A314514B3015}" srcOrd="0" destOrd="0" parTransId="{CEED7EEE-7D36-48E9-9723-B06F2709CFE3}" sibTransId="{03BE36B1-1442-4E4F-945B-9FAD5C08DA48}"/>
    <dgm:cxn modelId="{6E51EF49-BBD6-4DFE-AE16-D0E34C3646B5}" type="presOf" srcId="{5DB2B325-D68F-4168-97D9-8D08E5E38BA1}" destId="{2B45DF67-D3E4-4A34-AF18-F46E062A6310}" srcOrd="0" destOrd="0" presId="urn:microsoft.com/office/officeart/2008/layout/PictureStrips"/>
    <dgm:cxn modelId="{472C4D71-EF2E-40D7-9267-58B7300CB4C4}" srcId="{FC932A3A-5AA5-4824-A8CC-1E8C201A3007}" destId="{1E86246C-B0D1-4BA3-9F01-265D2691790B}" srcOrd="5" destOrd="0" parTransId="{EA937D19-628E-41E5-9A37-0021BD4FE963}" sibTransId="{2A8E5DA2-AA3C-4470-B8A5-472B2C3816C6}"/>
    <dgm:cxn modelId="{3A82257B-64C6-457E-B94A-9A19B9567187}" srcId="{FC932A3A-5AA5-4824-A8CC-1E8C201A3007}" destId="{E6D6532C-6EAF-4DC3-BEA1-721B652FA378}" srcOrd="2" destOrd="0" parTransId="{6D7EE09B-996E-4154-ABA8-7EB1C5A8DC08}" sibTransId="{8B76A8DF-A0B2-4267-882E-ED84CA356A93}"/>
    <dgm:cxn modelId="{C8006484-8AEE-434C-B9E2-6F04E9F0296C}" type="presOf" srcId="{F4A90235-45AE-46AD-980E-02AAD4F36BE6}" destId="{53A6FE89-86EC-4A31-AA97-7C5E1CA8B173}" srcOrd="0" destOrd="0" presId="urn:microsoft.com/office/officeart/2008/layout/PictureStrips"/>
    <dgm:cxn modelId="{7AD4D48E-0FD3-4364-AFAD-7BB520DE4762}" type="presOf" srcId="{FC932A3A-5AA5-4824-A8CC-1E8C201A3007}" destId="{085F6F38-4A36-4434-8383-D6A9C1D8F2AA}" srcOrd="0" destOrd="0" presId="urn:microsoft.com/office/officeart/2008/layout/PictureStrips"/>
    <dgm:cxn modelId="{8B71B3A1-8E85-4D98-8EC0-8A832F159C42}" type="presOf" srcId="{E84D8083-C93E-45C4-97C7-817AFF568FF1}" destId="{7AFB2F3E-AB30-4BF0-ADDD-6CECE611FDA6}" srcOrd="0" destOrd="0" presId="urn:microsoft.com/office/officeart/2008/layout/PictureStrips"/>
    <dgm:cxn modelId="{9E0CFFAE-71E7-44F9-8D17-E0945E49658E}" srcId="{FC932A3A-5AA5-4824-A8CC-1E8C201A3007}" destId="{F4A90235-45AE-46AD-980E-02AAD4F36BE6}" srcOrd="1" destOrd="0" parTransId="{516E31CB-BAA5-41B1-AB1A-236E14A10548}" sibTransId="{354F7334-83DC-4566-ABF7-DF280CBC682E}"/>
    <dgm:cxn modelId="{29BABCBB-95E8-472D-8E7F-F6F76A301C1D}" type="presOf" srcId="{E4AF6093-6E26-4532-9015-CA90DDC73C76}" destId="{9D27CBB4-4389-4EB6-8178-87F30F323A4A}" srcOrd="0" destOrd="0" presId="urn:microsoft.com/office/officeart/2008/layout/PictureStrips"/>
    <dgm:cxn modelId="{F0FCE3CD-9D8E-4F37-A3A2-3EDDB7EAE2E3}" type="presOf" srcId="{E6D6532C-6EAF-4DC3-BEA1-721B652FA378}" destId="{1634F137-149E-4C0D-B8F0-D12D549864DD}" srcOrd="0" destOrd="0" presId="urn:microsoft.com/office/officeart/2008/layout/PictureStrips"/>
    <dgm:cxn modelId="{2F676EDB-C089-476A-97CA-28558745D88C}" srcId="{FC932A3A-5AA5-4824-A8CC-1E8C201A3007}" destId="{E84D8083-C93E-45C4-97C7-817AFF568FF1}" srcOrd="6" destOrd="0" parTransId="{CF7F8B2D-8F95-41AA-A1F5-3A805E248878}" sibTransId="{D11C6BF3-0C2E-4982-B2D4-8F0C7628A716}"/>
    <dgm:cxn modelId="{114F6EDD-0314-4C94-8258-D7CDE62B5EDB}" srcId="{FC932A3A-5AA5-4824-A8CC-1E8C201A3007}" destId="{5DB2B325-D68F-4168-97D9-8D08E5E38BA1}" srcOrd="4" destOrd="0" parTransId="{C0131B9B-882D-4D1B-A5A6-65C036D93665}" sibTransId="{19E8C3E6-7D63-4F61-919B-0EC9D2ED4092}"/>
    <dgm:cxn modelId="{54BA1ECA-8D6F-40C8-96B8-F02646D7A388}" type="presParOf" srcId="{085F6F38-4A36-4434-8383-D6A9C1D8F2AA}" destId="{3E541B23-AE22-4623-BEF8-F5B92EA02E9F}" srcOrd="0" destOrd="0" presId="urn:microsoft.com/office/officeart/2008/layout/PictureStrips"/>
    <dgm:cxn modelId="{7A05B9F7-718B-4478-9B4C-5D2B823D79DE}" type="presParOf" srcId="{3E541B23-AE22-4623-BEF8-F5B92EA02E9F}" destId="{0CE2E536-8495-4FC3-95EF-A46DA1915F08}" srcOrd="0" destOrd="0" presId="urn:microsoft.com/office/officeart/2008/layout/PictureStrips"/>
    <dgm:cxn modelId="{7EB6870B-F0E1-4434-8215-F2C78A844DAD}" type="presParOf" srcId="{3E541B23-AE22-4623-BEF8-F5B92EA02E9F}" destId="{29B1A153-49BB-4B55-B4C2-6088D72B532E}" srcOrd="1" destOrd="0" presId="urn:microsoft.com/office/officeart/2008/layout/PictureStrips"/>
    <dgm:cxn modelId="{73C3F222-6F0F-424E-B321-2D61514C8740}" type="presParOf" srcId="{085F6F38-4A36-4434-8383-D6A9C1D8F2AA}" destId="{D2B50E37-540B-4DCA-BFC6-DAC46F593D0A}" srcOrd="1" destOrd="0" presId="urn:microsoft.com/office/officeart/2008/layout/PictureStrips"/>
    <dgm:cxn modelId="{0768E2F3-7BED-462A-BF91-A104FBEC0304}" type="presParOf" srcId="{085F6F38-4A36-4434-8383-D6A9C1D8F2AA}" destId="{B8064345-B5BF-459B-BCFE-72E64309A9C4}" srcOrd="2" destOrd="0" presId="urn:microsoft.com/office/officeart/2008/layout/PictureStrips"/>
    <dgm:cxn modelId="{C7BC3DE7-CADD-4F94-B2A7-14B608A3C44F}" type="presParOf" srcId="{B8064345-B5BF-459B-BCFE-72E64309A9C4}" destId="{53A6FE89-86EC-4A31-AA97-7C5E1CA8B173}" srcOrd="0" destOrd="0" presId="urn:microsoft.com/office/officeart/2008/layout/PictureStrips"/>
    <dgm:cxn modelId="{A58805E7-16B4-4A04-B263-BE56DE0938C2}" type="presParOf" srcId="{B8064345-B5BF-459B-BCFE-72E64309A9C4}" destId="{E0832789-5E10-425B-BA35-B3080A5E7524}" srcOrd="1" destOrd="0" presId="urn:microsoft.com/office/officeart/2008/layout/PictureStrips"/>
    <dgm:cxn modelId="{BEBBDDAA-D9CD-4EAD-986B-88A42B183B68}" type="presParOf" srcId="{085F6F38-4A36-4434-8383-D6A9C1D8F2AA}" destId="{32EED8CF-E7BB-448D-9764-FE0CC4621F1B}" srcOrd="3" destOrd="0" presId="urn:microsoft.com/office/officeart/2008/layout/PictureStrips"/>
    <dgm:cxn modelId="{E71752FA-6996-4E43-81AB-C08134EB8905}" type="presParOf" srcId="{085F6F38-4A36-4434-8383-D6A9C1D8F2AA}" destId="{E94B0A94-F256-4314-8F34-76A4A89721E7}" srcOrd="4" destOrd="0" presId="urn:microsoft.com/office/officeart/2008/layout/PictureStrips"/>
    <dgm:cxn modelId="{A8A962BD-CB9B-4E76-898A-3D9AC9002A1F}" type="presParOf" srcId="{E94B0A94-F256-4314-8F34-76A4A89721E7}" destId="{1634F137-149E-4C0D-B8F0-D12D549864DD}" srcOrd="0" destOrd="0" presId="urn:microsoft.com/office/officeart/2008/layout/PictureStrips"/>
    <dgm:cxn modelId="{8A6AE650-F07F-413A-B530-5BDC00C99A62}" type="presParOf" srcId="{E94B0A94-F256-4314-8F34-76A4A89721E7}" destId="{089AD809-9B99-409E-9119-E50714EF7514}" srcOrd="1" destOrd="0" presId="urn:microsoft.com/office/officeart/2008/layout/PictureStrips"/>
    <dgm:cxn modelId="{75B93946-77E9-4103-8DC5-364EBCFCD74C}" type="presParOf" srcId="{085F6F38-4A36-4434-8383-D6A9C1D8F2AA}" destId="{B1A81D31-97B5-4487-A04E-C5697C53E2A7}" srcOrd="5" destOrd="0" presId="urn:microsoft.com/office/officeart/2008/layout/PictureStrips"/>
    <dgm:cxn modelId="{A63804CA-B929-4CE8-B1E4-1464C0620765}" type="presParOf" srcId="{085F6F38-4A36-4434-8383-D6A9C1D8F2AA}" destId="{CC5BBBC1-6604-4442-8957-55DEEDBBD233}" srcOrd="6" destOrd="0" presId="urn:microsoft.com/office/officeart/2008/layout/PictureStrips"/>
    <dgm:cxn modelId="{D5395DC9-15E4-46E3-B43E-FFFB4B4C0DD6}" type="presParOf" srcId="{CC5BBBC1-6604-4442-8957-55DEEDBBD233}" destId="{9D27CBB4-4389-4EB6-8178-87F30F323A4A}" srcOrd="0" destOrd="0" presId="urn:microsoft.com/office/officeart/2008/layout/PictureStrips"/>
    <dgm:cxn modelId="{C97F88D4-FB43-43F2-8303-0999F1DADB32}" type="presParOf" srcId="{CC5BBBC1-6604-4442-8957-55DEEDBBD233}" destId="{CB25C88A-F059-47A2-8F86-A93420A58235}" srcOrd="1" destOrd="0" presId="urn:microsoft.com/office/officeart/2008/layout/PictureStrips"/>
    <dgm:cxn modelId="{92DDC94B-3FB4-4AB6-BF2C-6C6402C54377}" type="presParOf" srcId="{085F6F38-4A36-4434-8383-D6A9C1D8F2AA}" destId="{A9654C12-8E00-48DD-AF91-803E11105C0D}" srcOrd="7" destOrd="0" presId="urn:microsoft.com/office/officeart/2008/layout/PictureStrips"/>
    <dgm:cxn modelId="{597A441C-3EAD-41AD-82D7-CD8FC31D75F0}" type="presParOf" srcId="{085F6F38-4A36-4434-8383-D6A9C1D8F2AA}" destId="{30089E87-9EFF-40CB-AF96-13C04E089297}" srcOrd="8" destOrd="0" presId="urn:microsoft.com/office/officeart/2008/layout/PictureStrips"/>
    <dgm:cxn modelId="{7BF2F424-27BF-4C6B-8325-F70BDE8EDD41}" type="presParOf" srcId="{30089E87-9EFF-40CB-AF96-13C04E089297}" destId="{2B45DF67-D3E4-4A34-AF18-F46E062A6310}" srcOrd="0" destOrd="0" presId="urn:microsoft.com/office/officeart/2008/layout/PictureStrips"/>
    <dgm:cxn modelId="{C23B0F91-FF2B-4E50-9774-C44064C07887}" type="presParOf" srcId="{30089E87-9EFF-40CB-AF96-13C04E089297}" destId="{5ABBBDCD-5452-4C5D-A63E-F22F9864590F}" srcOrd="1" destOrd="0" presId="urn:microsoft.com/office/officeart/2008/layout/PictureStrips"/>
    <dgm:cxn modelId="{BD3000CE-1654-470B-B496-3D143B60B4A9}" type="presParOf" srcId="{085F6F38-4A36-4434-8383-D6A9C1D8F2AA}" destId="{6CA2B400-C65C-4A01-BB86-665BC94D6E91}" srcOrd="9" destOrd="0" presId="urn:microsoft.com/office/officeart/2008/layout/PictureStrips"/>
    <dgm:cxn modelId="{7ECEBFB1-028F-49E3-A8E2-8CA90975AA34}" type="presParOf" srcId="{085F6F38-4A36-4434-8383-D6A9C1D8F2AA}" destId="{804929C8-21E1-4F65-80CA-CC98DC46201E}" srcOrd="10" destOrd="0" presId="urn:microsoft.com/office/officeart/2008/layout/PictureStrips"/>
    <dgm:cxn modelId="{14A6A1B3-8CCE-430E-A213-ADAB508BCC00}" type="presParOf" srcId="{804929C8-21E1-4F65-80CA-CC98DC46201E}" destId="{D0FA2462-620B-4854-9CAF-32EE4F8B9D7C}" srcOrd="0" destOrd="0" presId="urn:microsoft.com/office/officeart/2008/layout/PictureStrips"/>
    <dgm:cxn modelId="{224D64BA-5312-41D2-83A4-28A681F5C589}" type="presParOf" srcId="{804929C8-21E1-4F65-80CA-CC98DC46201E}" destId="{89278D2D-A776-47C0-91BE-9658F8B5CFF2}" srcOrd="1" destOrd="0" presId="urn:microsoft.com/office/officeart/2008/layout/PictureStrips"/>
    <dgm:cxn modelId="{A45EA304-E6CE-416D-A289-51D175D0AFE0}" type="presParOf" srcId="{085F6F38-4A36-4434-8383-D6A9C1D8F2AA}" destId="{5EBC41BB-638D-4509-989F-DC80E56FD0BE}" srcOrd="11" destOrd="0" presId="urn:microsoft.com/office/officeart/2008/layout/PictureStrips"/>
    <dgm:cxn modelId="{50FD9C1C-F366-4086-B8B1-5988779ED606}" type="presParOf" srcId="{085F6F38-4A36-4434-8383-D6A9C1D8F2AA}" destId="{E1D58648-57AE-43C3-A337-3A2930DAAF13}" srcOrd="12" destOrd="0" presId="urn:microsoft.com/office/officeart/2008/layout/PictureStrips"/>
    <dgm:cxn modelId="{7BDE144F-8607-491E-93DB-0F853F522E49}" type="presParOf" srcId="{E1D58648-57AE-43C3-A337-3A2930DAAF13}" destId="{7AFB2F3E-AB30-4BF0-ADDD-6CECE611FDA6}" srcOrd="0" destOrd="0" presId="urn:microsoft.com/office/officeart/2008/layout/PictureStrips"/>
    <dgm:cxn modelId="{0C019FE3-6904-4A35-8399-174570DAC7A7}" type="presParOf" srcId="{E1D58648-57AE-43C3-A337-3A2930DAAF13}" destId="{79BDF678-6383-4776-B961-00ECEEC600F7}" srcOrd="1" destOrd="0" presId="urn:microsoft.com/office/officeart/2008/layout/PictureStrips"/>
  </dgm:cxnLst>
  <dgm:bg>
    <a:solidFill>
      <a:srgbClr val="00CC00"/>
    </a:solid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396CB71-BABC-4DAB-891F-D7C31A47B09A}" type="doc">
      <dgm:prSet loTypeId="urn:microsoft.com/office/officeart/2005/8/layout/pyramid3" loCatId="pyramid" qsTypeId="urn:microsoft.com/office/officeart/2005/8/quickstyle/3d3" qsCatId="3D" csTypeId="urn:microsoft.com/office/officeart/2005/8/colors/colorful1" csCatId="colorful" phldr="1"/>
      <dgm:spPr/>
    </dgm:pt>
    <dgm:pt modelId="{63FE56E8-4AE2-4970-93A1-90AA1B5747E8}">
      <dgm:prSet phldrT="[Texto]"/>
      <dgm:spPr/>
      <dgm:t>
        <a:bodyPr/>
        <a:lstStyle/>
        <a:p>
          <a:r>
            <a:rPr lang="es-AR" b="1" dirty="0">
              <a:solidFill>
                <a:schemeClr val="bg1"/>
              </a:solidFill>
              <a:effectLst>
                <a:outerShdw blurRad="38100" dist="38100" dir="2700000" algn="tl">
                  <a:srgbClr val="000000">
                    <a:alpha val="43137"/>
                  </a:srgbClr>
                </a:outerShdw>
              </a:effectLst>
              <a:latin typeface="Arial Black" panose="020B0A04020102020204" pitchFamily="34" charset="0"/>
            </a:rPr>
            <a:t>89,6 %</a:t>
          </a:r>
        </a:p>
      </dgm:t>
    </dgm:pt>
    <dgm:pt modelId="{7CADFF8E-9FEA-4414-8820-43D12C1D76D5}" type="parTrans" cxnId="{2C633320-DAFB-4EA7-85D5-24A7CE797033}">
      <dgm:prSet/>
      <dgm:spPr/>
      <dgm:t>
        <a:bodyPr/>
        <a:lstStyle/>
        <a:p>
          <a:endParaRPr lang="es-AR" b="1">
            <a:solidFill>
              <a:schemeClr val="bg1"/>
            </a:solidFill>
            <a:effectLst>
              <a:outerShdw blurRad="38100" dist="38100" dir="2700000" algn="tl">
                <a:srgbClr val="000000">
                  <a:alpha val="43137"/>
                </a:srgbClr>
              </a:outerShdw>
            </a:effectLst>
            <a:latin typeface="Arial Black" panose="020B0A04020102020204" pitchFamily="34" charset="0"/>
          </a:endParaRPr>
        </a:p>
      </dgm:t>
    </dgm:pt>
    <dgm:pt modelId="{CD38F02E-C8C9-440F-A43F-824FDD0AB760}" type="sibTrans" cxnId="{2C633320-DAFB-4EA7-85D5-24A7CE797033}">
      <dgm:prSet/>
      <dgm:spPr/>
      <dgm:t>
        <a:bodyPr/>
        <a:lstStyle/>
        <a:p>
          <a:endParaRPr lang="es-AR" b="1">
            <a:solidFill>
              <a:schemeClr val="bg1"/>
            </a:solidFill>
            <a:effectLst>
              <a:outerShdw blurRad="38100" dist="38100" dir="2700000" algn="tl">
                <a:srgbClr val="000000">
                  <a:alpha val="43137"/>
                </a:srgbClr>
              </a:outerShdw>
            </a:effectLst>
            <a:latin typeface="Arial Black" panose="020B0A04020102020204" pitchFamily="34" charset="0"/>
          </a:endParaRPr>
        </a:p>
      </dgm:t>
    </dgm:pt>
    <dgm:pt modelId="{A19424F3-3862-4339-A524-0495065B35DA}">
      <dgm:prSet phldrT="[Texto]"/>
      <dgm:spPr/>
      <dgm:t>
        <a:bodyPr/>
        <a:lstStyle/>
        <a:p>
          <a:r>
            <a:rPr lang="es-AR" b="1" dirty="0">
              <a:solidFill>
                <a:schemeClr val="bg1"/>
              </a:solidFill>
              <a:effectLst>
                <a:outerShdw blurRad="38100" dist="38100" dir="2700000" algn="tl">
                  <a:srgbClr val="000000">
                    <a:alpha val="43137"/>
                  </a:srgbClr>
                </a:outerShdw>
              </a:effectLst>
              <a:latin typeface="Arial Black" panose="020B0A04020102020204" pitchFamily="34" charset="0"/>
            </a:rPr>
            <a:t>80,4 %</a:t>
          </a:r>
        </a:p>
      </dgm:t>
    </dgm:pt>
    <dgm:pt modelId="{CEAE2389-F83F-4E6C-AD12-904D14C21F46}" type="parTrans" cxnId="{411E31A5-D118-465A-B63A-12A6F68DCF56}">
      <dgm:prSet/>
      <dgm:spPr/>
      <dgm:t>
        <a:bodyPr/>
        <a:lstStyle/>
        <a:p>
          <a:endParaRPr lang="es-AR" b="1">
            <a:solidFill>
              <a:schemeClr val="bg1"/>
            </a:solidFill>
            <a:effectLst>
              <a:outerShdw blurRad="38100" dist="38100" dir="2700000" algn="tl">
                <a:srgbClr val="000000">
                  <a:alpha val="43137"/>
                </a:srgbClr>
              </a:outerShdw>
            </a:effectLst>
            <a:latin typeface="Arial Black" panose="020B0A04020102020204" pitchFamily="34" charset="0"/>
          </a:endParaRPr>
        </a:p>
      </dgm:t>
    </dgm:pt>
    <dgm:pt modelId="{34F29959-5C33-42AB-B8E9-67978FA6016F}" type="sibTrans" cxnId="{411E31A5-D118-465A-B63A-12A6F68DCF56}">
      <dgm:prSet/>
      <dgm:spPr/>
      <dgm:t>
        <a:bodyPr/>
        <a:lstStyle/>
        <a:p>
          <a:endParaRPr lang="es-AR" b="1">
            <a:solidFill>
              <a:schemeClr val="bg1"/>
            </a:solidFill>
            <a:effectLst>
              <a:outerShdw blurRad="38100" dist="38100" dir="2700000" algn="tl">
                <a:srgbClr val="000000">
                  <a:alpha val="43137"/>
                </a:srgbClr>
              </a:outerShdw>
            </a:effectLst>
            <a:latin typeface="Arial Black" panose="020B0A04020102020204" pitchFamily="34" charset="0"/>
          </a:endParaRPr>
        </a:p>
      </dgm:t>
    </dgm:pt>
    <dgm:pt modelId="{3ED149E0-5BEA-40B0-B0E0-40DE5DDF0298}">
      <dgm:prSet phldrT="[Texto]"/>
      <dgm:spPr/>
      <dgm:t>
        <a:bodyPr/>
        <a:lstStyle/>
        <a:p>
          <a:r>
            <a:rPr lang="es-AR" b="1" dirty="0">
              <a:solidFill>
                <a:schemeClr val="bg1"/>
              </a:solidFill>
              <a:effectLst>
                <a:outerShdw blurRad="38100" dist="38100" dir="2700000" algn="tl">
                  <a:srgbClr val="000000">
                    <a:alpha val="43137"/>
                  </a:srgbClr>
                </a:outerShdw>
              </a:effectLst>
              <a:latin typeface="Arial Black" panose="020B0A04020102020204" pitchFamily="34" charset="0"/>
            </a:rPr>
            <a:t>66,2 %</a:t>
          </a:r>
        </a:p>
      </dgm:t>
    </dgm:pt>
    <dgm:pt modelId="{7E011686-37A3-426F-9DF3-5CD1DA6E81F8}" type="parTrans" cxnId="{0BC708C8-E3FC-4AED-A99F-76EB0AB815C5}">
      <dgm:prSet/>
      <dgm:spPr/>
      <dgm:t>
        <a:bodyPr/>
        <a:lstStyle/>
        <a:p>
          <a:endParaRPr lang="es-AR" b="1">
            <a:solidFill>
              <a:schemeClr val="bg1"/>
            </a:solidFill>
            <a:effectLst>
              <a:outerShdw blurRad="38100" dist="38100" dir="2700000" algn="tl">
                <a:srgbClr val="000000">
                  <a:alpha val="43137"/>
                </a:srgbClr>
              </a:outerShdw>
            </a:effectLst>
            <a:latin typeface="Arial Black" panose="020B0A04020102020204" pitchFamily="34" charset="0"/>
          </a:endParaRPr>
        </a:p>
      </dgm:t>
    </dgm:pt>
    <dgm:pt modelId="{32672AB0-2ABC-4FF4-8582-B7EF6EF52E4E}" type="sibTrans" cxnId="{0BC708C8-E3FC-4AED-A99F-76EB0AB815C5}">
      <dgm:prSet/>
      <dgm:spPr/>
      <dgm:t>
        <a:bodyPr/>
        <a:lstStyle/>
        <a:p>
          <a:endParaRPr lang="es-AR" b="1">
            <a:solidFill>
              <a:schemeClr val="bg1"/>
            </a:solidFill>
            <a:effectLst>
              <a:outerShdw blurRad="38100" dist="38100" dir="2700000" algn="tl">
                <a:srgbClr val="000000">
                  <a:alpha val="43137"/>
                </a:srgbClr>
              </a:outerShdw>
            </a:effectLst>
            <a:latin typeface="Arial Black" panose="020B0A04020102020204" pitchFamily="34" charset="0"/>
          </a:endParaRPr>
        </a:p>
      </dgm:t>
    </dgm:pt>
    <dgm:pt modelId="{BE9DF517-7FB0-470D-8374-2459E842C2AD}">
      <dgm:prSet phldrT="[Texto]"/>
      <dgm:spPr/>
      <dgm:t>
        <a:bodyPr/>
        <a:lstStyle/>
        <a:p>
          <a:r>
            <a:rPr lang="es-AR" b="1" dirty="0">
              <a:solidFill>
                <a:schemeClr val="bg1"/>
              </a:solidFill>
              <a:effectLst>
                <a:outerShdw blurRad="38100" dist="38100" dir="2700000" algn="tl">
                  <a:srgbClr val="000000">
                    <a:alpha val="43137"/>
                  </a:srgbClr>
                </a:outerShdw>
              </a:effectLst>
              <a:latin typeface="Arial Black" panose="020B0A04020102020204" pitchFamily="34" charset="0"/>
            </a:rPr>
            <a:t>46,4 %</a:t>
          </a:r>
        </a:p>
      </dgm:t>
    </dgm:pt>
    <dgm:pt modelId="{0A56B763-EABC-4D46-9D0D-7A55EC75E8A0}" type="parTrans" cxnId="{DC28C04A-68D4-4D71-A9BA-C4EEFB5CF705}">
      <dgm:prSet/>
      <dgm:spPr/>
      <dgm:t>
        <a:bodyPr/>
        <a:lstStyle/>
        <a:p>
          <a:endParaRPr lang="es-AR" b="1">
            <a:solidFill>
              <a:schemeClr val="bg1"/>
            </a:solidFill>
            <a:effectLst>
              <a:outerShdw blurRad="38100" dist="38100" dir="2700000" algn="tl">
                <a:srgbClr val="000000">
                  <a:alpha val="43137"/>
                </a:srgbClr>
              </a:outerShdw>
            </a:effectLst>
            <a:latin typeface="Arial Black" panose="020B0A04020102020204" pitchFamily="34" charset="0"/>
          </a:endParaRPr>
        </a:p>
      </dgm:t>
    </dgm:pt>
    <dgm:pt modelId="{396C0AD5-E735-4093-9324-CC25D4ACAD9B}" type="sibTrans" cxnId="{DC28C04A-68D4-4D71-A9BA-C4EEFB5CF705}">
      <dgm:prSet/>
      <dgm:spPr/>
      <dgm:t>
        <a:bodyPr/>
        <a:lstStyle/>
        <a:p>
          <a:endParaRPr lang="es-AR" b="1">
            <a:solidFill>
              <a:schemeClr val="bg1"/>
            </a:solidFill>
            <a:effectLst>
              <a:outerShdw blurRad="38100" dist="38100" dir="2700000" algn="tl">
                <a:srgbClr val="000000">
                  <a:alpha val="43137"/>
                </a:srgbClr>
              </a:outerShdw>
            </a:effectLst>
            <a:latin typeface="Arial Black" panose="020B0A04020102020204" pitchFamily="34" charset="0"/>
          </a:endParaRPr>
        </a:p>
      </dgm:t>
    </dgm:pt>
    <dgm:pt modelId="{003F0454-B4DD-43EA-8E1F-AE048F42A436}">
      <dgm:prSet phldrT="[Texto]"/>
      <dgm:spPr/>
      <dgm:t>
        <a:bodyPr/>
        <a:lstStyle/>
        <a:p>
          <a:r>
            <a:rPr lang="es-AR" b="1" dirty="0">
              <a:solidFill>
                <a:schemeClr val="bg1"/>
              </a:solidFill>
              <a:effectLst>
                <a:outerShdw blurRad="38100" dist="38100" dir="2700000" algn="tl">
                  <a:srgbClr val="000000">
                    <a:alpha val="43137"/>
                  </a:srgbClr>
                </a:outerShdw>
              </a:effectLst>
              <a:latin typeface="Arial Black" panose="020B0A04020102020204" pitchFamily="34" charset="0"/>
            </a:rPr>
            <a:t>9,4 %</a:t>
          </a:r>
        </a:p>
      </dgm:t>
    </dgm:pt>
    <dgm:pt modelId="{71D67ADF-D5AE-4D28-9AE3-A7B33B7F58BC}" type="parTrans" cxnId="{DA51B634-05A8-42B6-974A-0C40B5291C29}">
      <dgm:prSet/>
      <dgm:spPr/>
      <dgm:t>
        <a:bodyPr/>
        <a:lstStyle/>
        <a:p>
          <a:endParaRPr lang="es-AR" b="1">
            <a:solidFill>
              <a:schemeClr val="bg1"/>
            </a:solidFill>
            <a:effectLst>
              <a:outerShdw blurRad="38100" dist="38100" dir="2700000" algn="tl">
                <a:srgbClr val="000000">
                  <a:alpha val="43137"/>
                </a:srgbClr>
              </a:outerShdw>
            </a:effectLst>
            <a:latin typeface="Arial Black" panose="020B0A04020102020204" pitchFamily="34" charset="0"/>
          </a:endParaRPr>
        </a:p>
      </dgm:t>
    </dgm:pt>
    <dgm:pt modelId="{832C5586-1B50-42F2-9785-57C4C5B8B242}" type="sibTrans" cxnId="{DA51B634-05A8-42B6-974A-0C40B5291C29}">
      <dgm:prSet/>
      <dgm:spPr/>
      <dgm:t>
        <a:bodyPr/>
        <a:lstStyle/>
        <a:p>
          <a:endParaRPr lang="es-AR" b="1">
            <a:solidFill>
              <a:schemeClr val="bg1"/>
            </a:solidFill>
            <a:effectLst>
              <a:outerShdw blurRad="38100" dist="38100" dir="2700000" algn="tl">
                <a:srgbClr val="000000">
                  <a:alpha val="43137"/>
                </a:srgbClr>
              </a:outerShdw>
            </a:effectLst>
            <a:latin typeface="Arial Black" panose="020B0A04020102020204" pitchFamily="34" charset="0"/>
          </a:endParaRPr>
        </a:p>
      </dgm:t>
    </dgm:pt>
    <dgm:pt modelId="{ACB4BD58-EAC1-424A-840E-7A11877E96C7}" type="pres">
      <dgm:prSet presAssocID="{3396CB71-BABC-4DAB-891F-D7C31A47B09A}" presName="Name0" presStyleCnt="0">
        <dgm:presLayoutVars>
          <dgm:dir/>
          <dgm:animLvl val="lvl"/>
          <dgm:resizeHandles val="exact"/>
        </dgm:presLayoutVars>
      </dgm:prSet>
      <dgm:spPr/>
    </dgm:pt>
    <dgm:pt modelId="{AF3517A7-9A71-46DD-B784-768AF43B4823}" type="pres">
      <dgm:prSet presAssocID="{63FE56E8-4AE2-4970-93A1-90AA1B5747E8}" presName="Name8" presStyleCnt="0"/>
      <dgm:spPr/>
    </dgm:pt>
    <dgm:pt modelId="{8266C229-9011-41D9-9842-8D9C0069B9F9}" type="pres">
      <dgm:prSet presAssocID="{63FE56E8-4AE2-4970-93A1-90AA1B5747E8}" presName="level" presStyleLbl="node1" presStyleIdx="0" presStyleCnt="5">
        <dgm:presLayoutVars>
          <dgm:chMax val="1"/>
          <dgm:bulletEnabled val="1"/>
        </dgm:presLayoutVars>
      </dgm:prSet>
      <dgm:spPr/>
    </dgm:pt>
    <dgm:pt modelId="{4BAB1B9E-7AEE-45B7-ABED-8BA06BF60A8A}" type="pres">
      <dgm:prSet presAssocID="{63FE56E8-4AE2-4970-93A1-90AA1B5747E8}" presName="levelTx" presStyleLbl="revTx" presStyleIdx="0" presStyleCnt="0">
        <dgm:presLayoutVars>
          <dgm:chMax val="1"/>
          <dgm:bulletEnabled val="1"/>
        </dgm:presLayoutVars>
      </dgm:prSet>
      <dgm:spPr/>
    </dgm:pt>
    <dgm:pt modelId="{1F568C47-38DA-463C-A15A-E5E4F7F4C187}" type="pres">
      <dgm:prSet presAssocID="{A19424F3-3862-4339-A524-0495065B35DA}" presName="Name8" presStyleCnt="0"/>
      <dgm:spPr/>
    </dgm:pt>
    <dgm:pt modelId="{9738233D-DEF0-4E3B-A7DD-2F3DBCCB130F}" type="pres">
      <dgm:prSet presAssocID="{A19424F3-3862-4339-A524-0495065B35DA}" presName="level" presStyleLbl="node1" presStyleIdx="1" presStyleCnt="5">
        <dgm:presLayoutVars>
          <dgm:chMax val="1"/>
          <dgm:bulletEnabled val="1"/>
        </dgm:presLayoutVars>
      </dgm:prSet>
      <dgm:spPr/>
    </dgm:pt>
    <dgm:pt modelId="{CCDE7943-1ED9-4CAB-81F9-9BF0C52347F7}" type="pres">
      <dgm:prSet presAssocID="{A19424F3-3862-4339-A524-0495065B35DA}" presName="levelTx" presStyleLbl="revTx" presStyleIdx="0" presStyleCnt="0">
        <dgm:presLayoutVars>
          <dgm:chMax val="1"/>
          <dgm:bulletEnabled val="1"/>
        </dgm:presLayoutVars>
      </dgm:prSet>
      <dgm:spPr/>
    </dgm:pt>
    <dgm:pt modelId="{71AB0E54-050E-424E-B959-568E6AE65E9A}" type="pres">
      <dgm:prSet presAssocID="{3ED149E0-5BEA-40B0-B0E0-40DE5DDF0298}" presName="Name8" presStyleCnt="0"/>
      <dgm:spPr/>
    </dgm:pt>
    <dgm:pt modelId="{4219A4A6-7A45-47C5-9B12-DE5F018818C6}" type="pres">
      <dgm:prSet presAssocID="{3ED149E0-5BEA-40B0-B0E0-40DE5DDF0298}" presName="level" presStyleLbl="node1" presStyleIdx="2" presStyleCnt="5">
        <dgm:presLayoutVars>
          <dgm:chMax val="1"/>
          <dgm:bulletEnabled val="1"/>
        </dgm:presLayoutVars>
      </dgm:prSet>
      <dgm:spPr/>
    </dgm:pt>
    <dgm:pt modelId="{0A5AD8DC-89C9-4941-9742-DEB90A002E20}" type="pres">
      <dgm:prSet presAssocID="{3ED149E0-5BEA-40B0-B0E0-40DE5DDF0298}" presName="levelTx" presStyleLbl="revTx" presStyleIdx="0" presStyleCnt="0">
        <dgm:presLayoutVars>
          <dgm:chMax val="1"/>
          <dgm:bulletEnabled val="1"/>
        </dgm:presLayoutVars>
      </dgm:prSet>
      <dgm:spPr/>
    </dgm:pt>
    <dgm:pt modelId="{24956485-4032-4D01-8022-DC9A432F0516}" type="pres">
      <dgm:prSet presAssocID="{BE9DF517-7FB0-470D-8374-2459E842C2AD}" presName="Name8" presStyleCnt="0"/>
      <dgm:spPr/>
    </dgm:pt>
    <dgm:pt modelId="{C6596291-5590-44FB-B73B-4278D0AFF3D2}" type="pres">
      <dgm:prSet presAssocID="{BE9DF517-7FB0-470D-8374-2459E842C2AD}" presName="level" presStyleLbl="node1" presStyleIdx="3" presStyleCnt="5">
        <dgm:presLayoutVars>
          <dgm:chMax val="1"/>
          <dgm:bulletEnabled val="1"/>
        </dgm:presLayoutVars>
      </dgm:prSet>
      <dgm:spPr/>
    </dgm:pt>
    <dgm:pt modelId="{20E31B77-6AEA-4A74-94F7-561D9A00364D}" type="pres">
      <dgm:prSet presAssocID="{BE9DF517-7FB0-470D-8374-2459E842C2AD}" presName="levelTx" presStyleLbl="revTx" presStyleIdx="0" presStyleCnt="0">
        <dgm:presLayoutVars>
          <dgm:chMax val="1"/>
          <dgm:bulletEnabled val="1"/>
        </dgm:presLayoutVars>
      </dgm:prSet>
      <dgm:spPr/>
    </dgm:pt>
    <dgm:pt modelId="{CDD0D9DC-9C9A-40E9-8387-169D7880601B}" type="pres">
      <dgm:prSet presAssocID="{003F0454-B4DD-43EA-8E1F-AE048F42A436}" presName="Name8" presStyleCnt="0"/>
      <dgm:spPr/>
    </dgm:pt>
    <dgm:pt modelId="{668C44BB-901B-4C33-80BC-032BB0C4D2FE}" type="pres">
      <dgm:prSet presAssocID="{003F0454-B4DD-43EA-8E1F-AE048F42A436}" presName="level" presStyleLbl="node1" presStyleIdx="4" presStyleCnt="5">
        <dgm:presLayoutVars>
          <dgm:chMax val="1"/>
          <dgm:bulletEnabled val="1"/>
        </dgm:presLayoutVars>
      </dgm:prSet>
      <dgm:spPr/>
    </dgm:pt>
    <dgm:pt modelId="{AA2FB67A-EF4C-4F54-9EB5-C40D3485657A}" type="pres">
      <dgm:prSet presAssocID="{003F0454-B4DD-43EA-8E1F-AE048F42A436}" presName="levelTx" presStyleLbl="revTx" presStyleIdx="0" presStyleCnt="0">
        <dgm:presLayoutVars>
          <dgm:chMax val="1"/>
          <dgm:bulletEnabled val="1"/>
        </dgm:presLayoutVars>
      </dgm:prSet>
      <dgm:spPr/>
    </dgm:pt>
  </dgm:ptLst>
  <dgm:cxnLst>
    <dgm:cxn modelId="{2C633320-DAFB-4EA7-85D5-24A7CE797033}" srcId="{3396CB71-BABC-4DAB-891F-D7C31A47B09A}" destId="{63FE56E8-4AE2-4970-93A1-90AA1B5747E8}" srcOrd="0" destOrd="0" parTransId="{7CADFF8E-9FEA-4414-8820-43D12C1D76D5}" sibTransId="{CD38F02E-C8C9-440F-A43F-824FDD0AB760}"/>
    <dgm:cxn modelId="{19806C2D-F94D-4775-8B53-F7D789709F76}" type="presOf" srcId="{3396CB71-BABC-4DAB-891F-D7C31A47B09A}" destId="{ACB4BD58-EAC1-424A-840E-7A11877E96C7}" srcOrd="0" destOrd="0" presId="urn:microsoft.com/office/officeart/2005/8/layout/pyramid3"/>
    <dgm:cxn modelId="{DA51B634-05A8-42B6-974A-0C40B5291C29}" srcId="{3396CB71-BABC-4DAB-891F-D7C31A47B09A}" destId="{003F0454-B4DD-43EA-8E1F-AE048F42A436}" srcOrd="4" destOrd="0" parTransId="{71D67ADF-D5AE-4D28-9AE3-A7B33B7F58BC}" sibTransId="{832C5586-1B50-42F2-9785-57C4C5B8B242}"/>
    <dgm:cxn modelId="{DC28C04A-68D4-4D71-A9BA-C4EEFB5CF705}" srcId="{3396CB71-BABC-4DAB-891F-D7C31A47B09A}" destId="{BE9DF517-7FB0-470D-8374-2459E842C2AD}" srcOrd="3" destOrd="0" parTransId="{0A56B763-EABC-4D46-9D0D-7A55EC75E8A0}" sibTransId="{396C0AD5-E735-4093-9324-CC25D4ACAD9B}"/>
    <dgm:cxn modelId="{13B96F6E-18E2-41D2-B791-BDB1840A7546}" type="presOf" srcId="{63FE56E8-4AE2-4970-93A1-90AA1B5747E8}" destId="{4BAB1B9E-7AEE-45B7-ABED-8BA06BF60A8A}" srcOrd="1" destOrd="0" presId="urn:microsoft.com/office/officeart/2005/8/layout/pyramid3"/>
    <dgm:cxn modelId="{9EF15B72-C043-44BF-833E-18807F8C1975}" type="presOf" srcId="{003F0454-B4DD-43EA-8E1F-AE048F42A436}" destId="{668C44BB-901B-4C33-80BC-032BB0C4D2FE}" srcOrd="0" destOrd="0" presId="urn:microsoft.com/office/officeart/2005/8/layout/pyramid3"/>
    <dgm:cxn modelId="{A08B8495-B6E8-45CC-B7F4-F2599C69AC93}" type="presOf" srcId="{A19424F3-3862-4339-A524-0495065B35DA}" destId="{CCDE7943-1ED9-4CAB-81F9-9BF0C52347F7}" srcOrd="1" destOrd="0" presId="urn:microsoft.com/office/officeart/2005/8/layout/pyramid3"/>
    <dgm:cxn modelId="{A24B01A3-C0D1-4E5B-8D11-0354849ED5AA}" type="presOf" srcId="{BE9DF517-7FB0-470D-8374-2459E842C2AD}" destId="{20E31B77-6AEA-4A74-94F7-561D9A00364D}" srcOrd="1" destOrd="0" presId="urn:microsoft.com/office/officeart/2005/8/layout/pyramid3"/>
    <dgm:cxn modelId="{411E31A5-D118-465A-B63A-12A6F68DCF56}" srcId="{3396CB71-BABC-4DAB-891F-D7C31A47B09A}" destId="{A19424F3-3862-4339-A524-0495065B35DA}" srcOrd="1" destOrd="0" parTransId="{CEAE2389-F83F-4E6C-AD12-904D14C21F46}" sibTransId="{34F29959-5C33-42AB-B8E9-67978FA6016F}"/>
    <dgm:cxn modelId="{0BC708C8-E3FC-4AED-A99F-76EB0AB815C5}" srcId="{3396CB71-BABC-4DAB-891F-D7C31A47B09A}" destId="{3ED149E0-5BEA-40B0-B0E0-40DE5DDF0298}" srcOrd="2" destOrd="0" parTransId="{7E011686-37A3-426F-9DF3-5CD1DA6E81F8}" sibTransId="{32672AB0-2ABC-4FF4-8582-B7EF6EF52E4E}"/>
    <dgm:cxn modelId="{7A90E5CA-6327-482C-ABDA-355A05C6A36F}" type="presOf" srcId="{A19424F3-3862-4339-A524-0495065B35DA}" destId="{9738233D-DEF0-4E3B-A7DD-2F3DBCCB130F}" srcOrd="0" destOrd="0" presId="urn:microsoft.com/office/officeart/2005/8/layout/pyramid3"/>
    <dgm:cxn modelId="{9D605ED1-3A5E-4A0C-9787-1C7BFB63C583}" type="presOf" srcId="{BE9DF517-7FB0-470D-8374-2459E842C2AD}" destId="{C6596291-5590-44FB-B73B-4278D0AFF3D2}" srcOrd="0" destOrd="0" presId="urn:microsoft.com/office/officeart/2005/8/layout/pyramid3"/>
    <dgm:cxn modelId="{C7B8A7D3-EAA1-4C20-825A-E089C5B5034C}" type="presOf" srcId="{3ED149E0-5BEA-40B0-B0E0-40DE5DDF0298}" destId="{0A5AD8DC-89C9-4941-9742-DEB90A002E20}" srcOrd="1" destOrd="0" presId="urn:microsoft.com/office/officeart/2005/8/layout/pyramid3"/>
    <dgm:cxn modelId="{98A6EFD7-9BEE-4A1E-A85D-3ADE59DDE08F}" type="presOf" srcId="{003F0454-B4DD-43EA-8E1F-AE048F42A436}" destId="{AA2FB67A-EF4C-4F54-9EB5-C40D3485657A}" srcOrd="1" destOrd="0" presId="urn:microsoft.com/office/officeart/2005/8/layout/pyramid3"/>
    <dgm:cxn modelId="{0DADADDB-17B8-49EA-9FD4-D33862BA56A1}" type="presOf" srcId="{63FE56E8-4AE2-4970-93A1-90AA1B5747E8}" destId="{8266C229-9011-41D9-9842-8D9C0069B9F9}" srcOrd="0" destOrd="0" presId="urn:microsoft.com/office/officeart/2005/8/layout/pyramid3"/>
    <dgm:cxn modelId="{4D176CE2-7FD6-465B-A516-7FA71885D6A6}" type="presOf" srcId="{3ED149E0-5BEA-40B0-B0E0-40DE5DDF0298}" destId="{4219A4A6-7A45-47C5-9B12-DE5F018818C6}" srcOrd="0" destOrd="0" presId="urn:microsoft.com/office/officeart/2005/8/layout/pyramid3"/>
    <dgm:cxn modelId="{EF10B03D-1F65-4117-908D-BCE4B0B49F91}" type="presParOf" srcId="{ACB4BD58-EAC1-424A-840E-7A11877E96C7}" destId="{AF3517A7-9A71-46DD-B784-768AF43B4823}" srcOrd="0" destOrd="0" presId="urn:microsoft.com/office/officeart/2005/8/layout/pyramid3"/>
    <dgm:cxn modelId="{B2FC8206-80C8-4044-AD97-792858BE8B01}" type="presParOf" srcId="{AF3517A7-9A71-46DD-B784-768AF43B4823}" destId="{8266C229-9011-41D9-9842-8D9C0069B9F9}" srcOrd="0" destOrd="0" presId="urn:microsoft.com/office/officeart/2005/8/layout/pyramid3"/>
    <dgm:cxn modelId="{12B08BF1-94B0-4959-A3A6-281764B6E3BC}" type="presParOf" srcId="{AF3517A7-9A71-46DD-B784-768AF43B4823}" destId="{4BAB1B9E-7AEE-45B7-ABED-8BA06BF60A8A}" srcOrd="1" destOrd="0" presId="urn:microsoft.com/office/officeart/2005/8/layout/pyramid3"/>
    <dgm:cxn modelId="{63C7CE43-98E8-419C-A053-E270DB7B45F7}" type="presParOf" srcId="{ACB4BD58-EAC1-424A-840E-7A11877E96C7}" destId="{1F568C47-38DA-463C-A15A-E5E4F7F4C187}" srcOrd="1" destOrd="0" presId="urn:microsoft.com/office/officeart/2005/8/layout/pyramid3"/>
    <dgm:cxn modelId="{1C72B946-5F43-4A01-A972-8A8352F60AB2}" type="presParOf" srcId="{1F568C47-38DA-463C-A15A-E5E4F7F4C187}" destId="{9738233D-DEF0-4E3B-A7DD-2F3DBCCB130F}" srcOrd="0" destOrd="0" presId="urn:microsoft.com/office/officeart/2005/8/layout/pyramid3"/>
    <dgm:cxn modelId="{43E2E275-8192-4CCB-BFB1-417FE7368330}" type="presParOf" srcId="{1F568C47-38DA-463C-A15A-E5E4F7F4C187}" destId="{CCDE7943-1ED9-4CAB-81F9-9BF0C52347F7}" srcOrd="1" destOrd="0" presId="urn:microsoft.com/office/officeart/2005/8/layout/pyramid3"/>
    <dgm:cxn modelId="{8558A6E6-FB66-4F46-B703-DC10F0558BF0}" type="presParOf" srcId="{ACB4BD58-EAC1-424A-840E-7A11877E96C7}" destId="{71AB0E54-050E-424E-B959-568E6AE65E9A}" srcOrd="2" destOrd="0" presId="urn:microsoft.com/office/officeart/2005/8/layout/pyramid3"/>
    <dgm:cxn modelId="{742F326B-5A38-43EC-AAD3-D30FFA72433D}" type="presParOf" srcId="{71AB0E54-050E-424E-B959-568E6AE65E9A}" destId="{4219A4A6-7A45-47C5-9B12-DE5F018818C6}" srcOrd="0" destOrd="0" presId="urn:microsoft.com/office/officeart/2005/8/layout/pyramid3"/>
    <dgm:cxn modelId="{C98257FE-392E-4903-B264-B399A6423917}" type="presParOf" srcId="{71AB0E54-050E-424E-B959-568E6AE65E9A}" destId="{0A5AD8DC-89C9-4941-9742-DEB90A002E20}" srcOrd="1" destOrd="0" presId="urn:microsoft.com/office/officeart/2005/8/layout/pyramid3"/>
    <dgm:cxn modelId="{8E4AA10A-F663-4272-B375-56ECBA2B3720}" type="presParOf" srcId="{ACB4BD58-EAC1-424A-840E-7A11877E96C7}" destId="{24956485-4032-4D01-8022-DC9A432F0516}" srcOrd="3" destOrd="0" presId="urn:microsoft.com/office/officeart/2005/8/layout/pyramid3"/>
    <dgm:cxn modelId="{BF288279-91F1-47E5-B3EB-8950E8C99395}" type="presParOf" srcId="{24956485-4032-4D01-8022-DC9A432F0516}" destId="{C6596291-5590-44FB-B73B-4278D0AFF3D2}" srcOrd="0" destOrd="0" presId="urn:microsoft.com/office/officeart/2005/8/layout/pyramid3"/>
    <dgm:cxn modelId="{D6A5F474-0665-48C4-B71F-4BDFBA2E519A}" type="presParOf" srcId="{24956485-4032-4D01-8022-DC9A432F0516}" destId="{20E31B77-6AEA-4A74-94F7-561D9A00364D}" srcOrd="1" destOrd="0" presId="urn:microsoft.com/office/officeart/2005/8/layout/pyramid3"/>
    <dgm:cxn modelId="{9201696B-7D0E-4AD1-9B9B-703610E3CA6E}" type="presParOf" srcId="{ACB4BD58-EAC1-424A-840E-7A11877E96C7}" destId="{CDD0D9DC-9C9A-40E9-8387-169D7880601B}" srcOrd="4" destOrd="0" presId="urn:microsoft.com/office/officeart/2005/8/layout/pyramid3"/>
    <dgm:cxn modelId="{E44E5922-BECE-46CB-9838-B244039FD630}" type="presParOf" srcId="{CDD0D9DC-9C9A-40E9-8387-169D7880601B}" destId="{668C44BB-901B-4C33-80BC-032BB0C4D2FE}" srcOrd="0" destOrd="0" presId="urn:microsoft.com/office/officeart/2005/8/layout/pyramid3"/>
    <dgm:cxn modelId="{B9E5A6EE-335E-4A81-A063-BB58DEABBCE7}" type="presParOf" srcId="{CDD0D9DC-9C9A-40E9-8387-169D7880601B}" destId="{AA2FB67A-EF4C-4F54-9EB5-C40D3485657A}"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BD922B8-9212-47D5-AAF4-F8E2B7D76B45}" type="doc">
      <dgm:prSet loTypeId="urn:microsoft.com/office/officeart/2005/8/layout/hProcess11" loCatId="process" qsTypeId="urn:microsoft.com/office/officeart/2005/8/quickstyle/simple1" qsCatId="simple" csTypeId="urn:microsoft.com/office/officeart/2005/8/colors/colorful1" csCatId="colorful" phldr="1"/>
      <dgm:spPr/>
      <dgm:t>
        <a:bodyPr/>
        <a:lstStyle/>
        <a:p>
          <a:endParaRPr lang="es-AR"/>
        </a:p>
      </dgm:t>
    </dgm:pt>
    <dgm:pt modelId="{744B57D1-612F-4858-BDE8-765FC3316FE4}">
      <dgm:prSet phldrT="[Texto]" custT="1"/>
      <dgm:spPr/>
      <dgm:t>
        <a:bodyPr/>
        <a:lstStyle/>
        <a:p>
          <a:r>
            <a:rPr lang="es-AR" sz="2000" b="1" dirty="0"/>
            <a:t>10 </a:t>
          </a:r>
          <a:r>
            <a:rPr lang="es-AR" sz="2000" b="1" dirty="0" err="1"/>
            <a:t>seg</a:t>
          </a:r>
          <a:r>
            <a:rPr lang="es-AR" sz="2000" b="1" dirty="0"/>
            <a:t>.</a:t>
          </a:r>
        </a:p>
      </dgm:t>
    </dgm:pt>
    <dgm:pt modelId="{09D15F70-A58A-4A43-9E82-2B86B8FFD03D}" type="parTrans" cxnId="{7A55DBFF-E39E-46B3-8B6E-9E6EA2AEA376}">
      <dgm:prSet/>
      <dgm:spPr/>
      <dgm:t>
        <a:bodyPr/>
        <a:lstStyle/>
        <a:p>
          <a:endParaRPr lang="es-AR" sz="2400" b="1"/>
        </a:p>
      </dgm:t>
    </dgm:pt>
    <dgm:pt modelId="{B581AF78-022D-4BE7-9E8E-2272D620A262}" type="sibTrans" cxnId="{7A55DBFF-E39E-46B3-8B6E-9E6EA2AEA376}">
      <dgm:prSet/>
      <dgm:spPr/>
      <dgm:t>
        <a:bodyPr/>
        <a:lstStyle/>
        <a:p>
          <a:endParaRPr lang="es-AR" sz="2400" b="1"/>
        </a:p>
      </dgm:t>
    </dgm:pt>
    <dgm:pt modelId="{6184DB43-1C50-4308-AD50-90E6EAFB4994}">
      <dgm:prSet phldrT="[Texto]" custT="1"/>
      <dgm:spPr/>
      <dgm:t>
        <a:bodyPr/>
        <a:lstStyle/>
        <a:p>
          <a:r>
            <a:rPr lang="es-AR" sz="2000" b="1" dirty="0"/>
            <a:t>20 </a:t>
          </a:r>
          <a:r>
            <a:rPr lang="es-AR" sz="2000" b="1" dirty="0" err="1"/>
            <a:t>seg</a:t>
          </a:r>
          <a:r>
            <a:rPr lang="es-AR" sz="2000" b="1" dirty="0"/>
            <a:t>.</a:t>
          </a:r>
        </a:p>
      </dgm:t>
    </dgm:pt>
    <dgm:pt modelId="{2B7EAE0F-0D64-45EE-865B-52DB3E581AD6}" type="parTrans" cxnId="{C814164A-8DF8-4B00-BB4D-D31EE1279462}">
      <dgm:prSet/>
      <dgm:spPr/>
      <dgm:t>
        <a:bodyPr/>
        <a:lstStyle/>
        <a:p>
          <a:endParaRPr lang="es-AR" sz="2400" b="1"/>
        </a:p>
      </dgm:t>
    </dgm:pt>
    <dgm:pt modelId="{56138886-ACDB-4C1A-B898-098553B9A628}" type="sibTrans" cxnId="{C814164A-8DF8-4B00-BB4D-D31EE1279462}">
      <dgm:prSet/>
      <dgm:spPr/>
      <dgm:t>
        <a:bodyPr/>
        <a:lstStyle/>
        <a:p>
          <a:endParaRPr lang="es-AR" sz="2400" b="1"/>
        </a:p>
      </dgm:t>
    </dgm:pt>
    <dgm:pt modelId="{F774A12E-5CD3-41D1-891F-481BC8C6C44A}">
      <dgm:prSet phldrT="[Texto]" custT="1"/>
      <dgm:spPr/>
      <dgm:t>
        <a:bodyPr/>
        <a:lstStyle/>
        <a:p>
          <a:r>
            <a:rPr lang="es-AR" sz="2000" b="1" dirty="0"/>
            <a:t>30 </a:t>
          </a:r>
          <a:r>
            <a:rPr lang="es-AR" sz="2000" b="1" dirty="0" err="1"/>
            <a:t>seg</a:t>
          </a:r>
          <a:r>
            <a:rPr lang="es-AR" sz="2000" b="1" dirty="0"/>
            <a:t>.</a:t>
          </a:r>
        </a:p>
      </dgm:t>
    </dgm:pt>
    <dgm:pt modelId="{0E1F9F0A-64B3-4D5A-AC05-BCE08268678B}" type="parTrans" cxnId="{E3349D84-2AF9-4CA7-93BB-07DDD956FEE5}">
      <dgm:prSet/>
      <dgm:spPr/>
      <dgm:t>
        <a:bodyPr/>
        <a:lstStyle/>
        <a:p>
          <a:endParaRPr lang="es-AR" sz="2400" b="1"/>
        </a:p>
      </dgm:t>
    </dgm:pt>
    <dgm:pt modelId="{CDC33D8F-4D40-4714-A594-62779C39D898}" type="sibTrans" cxnId="{E3349D84-2AF9-4CA7-93BB-07DDD956FEE5}">
      <dgm:prSet/>
      <dgm:spPr/>
      <dgm:t>
        <a:bodyPr/>
        <a:lstStyle/>
        <a:p>
          <a:endParaRPr lang="es-AR" sz="2400" b="1"/>
        </a:p>
      </dgm:t>
    </dgm:pt>
    <dgm:pt modelId="{93DA3A90-0C28-48E2-9B12-D348BF5824B6}">
      <dgm:prSet phldrT="[Texto]" custT="1"/>
      <dgm:spPr/>
      <dgm:t>
        <a:bodyPr/>
        <a:lstStyle/>
        <a:p>
          <a:r>
            <a:rPr lang="es-AR" sz="2000" b="1" dirty="0"/>
            <a:t>60 </a:t>
          </a:r>
          <a:r>
            <a:rPr lang="es-AR" sz="2000" b="1" dirty="0" err="1"/>
            <a:t>seg</a:t>
          </a:r>
          <a:r>
            <a:rPr lang="es-AR" sz="2000" b="1" dirty="0"/>
            <a:t>.</a:t>
          </a:r>
        </a:p>
      </dgm:t>
    </dgm:pt>
    <dgm:pt modelId="{0AE1D62D-0845-4673-A819-58EB7115E366}" type="parTrans" cxnId="{481DE0D5-0F2C-49E2-A713-527397765789}">
      <dgm:prSet/>
      <dgm:spPr/>
      <dgm:t>
        <a:bodyPr/>
        <a:lstStyle/>
        <a:p>
          <a:endParaRPr lang="es-AR" sz="2400" b="1"/>
        </a:p>
      </dgm:t>
    </dgm:pt>
    <dgm:pt modelId="{9A5A710B-C404-4B4D-B6B6-601F45032419}" type="sibTrans" cxnId="{481DE0D5-0F2C-49E2-A713-527397765789}">
      <dgm:prSet/>
      <dgm:spPr/>
      <dgm:t>
        <a:bodyPr/>
        <a:lstStyle/>
        <a:p>
          <a:endParaRPr lang="es-AR" sz="2400" b="1"/>
        </a:p>
      </dgm:t>
    </dgm:pt>
    <dgm:pt modelId="{9D59FD81-4BE7-416A-B84D-DCE11FCA286B}">
      <dgm:prSet phldrT="[Texto]" custT="1"/>
      <dgm:spPr/>
      <dgm:t>
        <a:bodyPr/>
        <a:lstStyle/>
        <a:p>
          <a:r>
            <a:rPr lang="es-AR" sz="2000" b="1" dirty="0"/>
            <a:t>5 min.</a:t>
          </a:r>
        </a:p>
      </dgm:t>
    </dgm:pt>
    <dgm:pt modelId="{8D534036-0294-4970-BA72-3EE1FD0A238B}" type="parTrans" cxnId="{9090BFFD-F128-452F-8667-E42313662390}">
      <dgm:prSet/>
      <dgm:spPr/>
      <dgm:t>
        <a:bodyPr/>
        <a:lstStyle/>
        <a:p>
          <a:endParaRPr lang="es-AR" sz="2400" b="1"/>
        </a:p>
      </dgm:t>
    </dgm:pt>
    <dgm:pt modelId="{C718531F-29B2-4BC9-A3DD-D8B9A6992574}" type="sibTrans" cxnId="{9090BFFD-F128-452F-8667-E42313662390}">
      <dgm:prSet/>
      <dgm:spPr/>
      <dgm:t>
        <a:bodyPr/>
        <a:lstStyle/>
        <a:p>
          <a:endParaRPr lang="es-AR" sz="2400" b="1"/>
        </a:p>
      </dgm:t>
    </dgm:pt>
    <dgm:pt modelId="{511C68A6-A2E6-4C2A-8354-A47B880F07D7}" type="pres">
      <dgm:prSet presAssocID="{6BD922B8-9212-47D5-AAF4-F8E2B7D76B45}" presName="Name0" presStyleCnt="0">
        <dgm:presLayoutVars>
          <dgm:dir/>
          <dgm:resizeHandles val="exact"/>
        </dgm:presLayoutVars>
      </dgm:prSet>
      <dgm:spPr/>
    </dgm:pt>
    <dgm:pt modelId="{61A1BA81-9D99-45B2-B062-962B5B0AB70B}" type="pres">
      <dgm:prSet presAssocID="{6BD922B8-9212-47D5-AAF4-F8E2B7D76B45}" presName="arrow" presStyleLbl="bgShp" presStyleIdx="0" presStyleCnt="1" custAng="5400000" custScaleX="100000" custScaleY="31157" custLinFactNeighborX="-1267" custLinFactNeighborY="3507"/>
      <dgm:spPr/>
    </dgm:pt>
    <dgm:pt modelId="{EDF99824-0C38-4AC6-9D73-BBA82E395AF9}" type="pres">
      <dgm:prSet presAssocID="{6BD922B8-9212-47D5-AAF4-F8E2B7D76B45}" presName="points" presStyleCnt="0"/>
      <dgm:spPr/>
    </dgm:pt>
    <dgm:pt modelId="{1767F399-DBB4-494D-8F2F-FEECEABDEBB1}" type="pres">
      <dgm:prSet presAssocID="{744B57D1-612F-4858-BDE8-765FC3316FE4}" presName="compositeA" presStyleCnt="0"/>
      <dgm:spPr/>
    </dgm:pt>
    <dgm:pt modelId="{AECD3F9E-637B-463A-9729-09FB811FE793}" type="pres">
      <dgm:prSet presAssocID="{744B57D1-612F-4858-BDE8-765FC3316FE4}" presName="textA" presStyleLbl="revTx" presStyleIdx="0" presStyleCnt="5" custScaleY="23647" custLinFactX="23343" custLinFactNeighborX="100000" custLinFactNeighborY="17122">
        <dgm:presLayoutVars>
          <dgm:bulletEnabled val="1"/>
        </dgm:presLayoutVars>
      </dgm:prSet>
      <dgm:spPr/>
    </dgm:pt>
    <dgm:pt modelId="{E49E9C3B-46A3-4C3E-BB26-3F288271B340}" type="pres">
      <dgm:prSet presAssocID="{744B57D1-612F-4858-BDE8-765FC3316FE4}" presName="circleA" presStyleLbl="node1" presStyleIdx="0" presStyleCnt="5" custLinFactX="162797" custLinFactY="-100000" custLinFactNeighborX="200000" custLinFactNeighborY="-172451"/>
      <dgm:spPr/>
    </dgm:pt>
    <dgm:pt modelId="{520D1238-3D8E-41C2-86E7-F1695F21A4D9}" type="pres">
      <dgm:prSet presAssocID="{744B57D1-612F-4858-BDE8-765FC3316FE4}" presName="spaceA" presStyleCnt="0"/>
      <dgm:spPr/>
    </dgm:pt>
    <dgm:pt modelId="{230A83F4-74B4-4CBA-9D3E-2280BA503B7C}" type="pres">
      <dgm:prSet presAssocID="{B581AF78-022D-4BE7-9E8E-2272D620A262}" presName="space" presStyleCnt="0"/>
      <dgm:spPr/>
    </dgm:pt>
    <dgm:pt modelId="{7692DCA0-F9EB-480F-9593-03330442E4A5}" type="pres">
      <dgm:prSet presAssocID="{6184DB43-1C50-4308-AD50-90E6EAFB4994}" presName="compositeB" presStyleCnt="0"/>
      <dgm:spPr/>
    </dgm:pt>
    <dgm:pt modelId="{2FB67B37-2FFD-499C-9D9F-2100A192A292}" type="pres">
      <dgm:prSet presAssocID="{6184DB43-1C50-4308-AD50-90E6EAFB4994}" presName="textB" presStyleLbl="revTx" presStyleIdx="1" presStyleCnt="5" custScaleY="30767" custLinFactY="-27912" custLinFactNeighborX="20421" custLinFactNeighborY="-100000">
        <dgm:presLayoutVars>
          <dgm:bulletEnabled val="1"/>
        </dgm:presLayoutVars>
      </dgm:prSet>
      <dgm:spPr/>
    </dgm:pt>
    <dgm:pt modelId="{0DD1C285-18C8-40EF-8218-7C09074DF759}" type="pres">
      <dgm:prSet presAssocID="{6184DB43-1C50-4308-AD50-90E6EAFB4994}" presName="circleB" presStyleLbl="node1" presStyleIdx="1" presStyleCnt="5" custLinFactX="98267" custLinFactY="-100000" custLinFactNeighborX="100000" custLinFactNeighborY="-113306"/>
      <dgm:spPr/>
    </dgm:pt>
    <dgm:pt modelId="{3709834E-C9AD-410A-A2BE-A5D89C5C29F9}" type="pres">
      <dgm:prSet presAssocID="{6184DB43-1C50-4308-AD50-90E6EAFB4994}" presName="spaceB" presStyleCnt="0"/>
      <dgm:spPr/>
    </dgm:pt>
    <dgm:pt modelId="{ED0AB7D5-FEC3-4D0C-A174-381BB337C55E}" type="pres">
      <dgm:prSet presAssocID="{56138886-ACDB-4C1A-B898-098553B9A628}" presName="space" presStyleCnt="0"/>
      <dgm:spPr/>
    </dgm:pt>
    <dgm:pt modelId="{5179D8C6-D331-475C-B0ED-D249509C0397}" type="pres">
      <dgm:prSet presAssocID="{F774A12E-5CD3-41D1-891F-481BC8C6C44A}" presName="compositeA" presStyleCnt="0"/>
      <dgm:spPr/>
    </dgm:pt>
    <dgm:pt modelId="{D38432C4-9739-48F7-B6BD-5C9ED41E62A7}" type="pres">
      <dgm:prSet presAssocID="{F774A12E-5CD3-41D1-891F-481BC8C6C44A}" presName="textA" presStyleLbl="revTx" presStyleIdx="2" presStyleCnt="5" custScaleY="42290" custLinFactNeighborX="-85183" custLinFactNeighborY="92443">
        <dgm:presLayoutVars>
          <dgm:bulletEnabled val="1"/>
        </dgm:presLayoutVars>
      </dgm:prSet>
      <dgm:spPr/>
    </dgm:pt>
    <dgm:pt modelId="{97000659-CFBE-49B8-934C-8004134CCF3F}" type="pres">
      <dgm:prSet presAssocID="{F774A12E-5CD3-41D1-891F-481BC8C6C44A}" presName="circleA" presStyleLbl="node1" presStyleIdx="2" presStyleCnt="5" custLinFactY="7676" custLinFactNeighborX="31578" custLinFactNeighborY="100000"/>
      <dgm:spPr/>
    </dgm:pt>
    <dgm:pt modelId="{2EE5D0D8-CD84-4BED-992D-F80A71D6C921}" type="pres">
      <dgm:prSet presAssocID="{F774A12E-5CD3-41D1-891F-481BC8C6C44A}" presName="spaceA" presStyleCnt="0"/>
      <dgm:spPr/>
    </dgm:pt>
    <dgm:pt modelId="{F9673EE8-F2BD-4679-9FAE-BAFA00A5546B}" type="pres">
      <dgm:prSet presAssocID="{CDC33D8F-4D40-4714-A594-62779C39D898}" presName="space" presStyleCnt="0"/>
      <dgm:spPr/>
    </dgm:pt>
    <dgm:pt modelId="{DA9ADE74-3D42-47A0-BB2B-E04E04290068}" type="pres">
      <dgm:prSet presAssocID="{93DA3A90-0C28-48E2-9B12-D348BF5824B6}" presName="compositeB" presStyleCnt="0"/>
      <dgm:spPr/>
    </dgm:pt>
    <dgm:pt modelId="{EB1D82F6-4797-407B-ACD8-E20F657939A5}" type="pres">
      <dgm:prSet presAssocID="{93DA3A90-0C28-48E2-9B12-D348BF5824B6}" presName="textB" presStyleLbl="revTx" presStyleIdx="3" presStyleCnt="5" custScaleY="31875" custLinFactX="-97378" custLinFactNeighborX="-100000" custLinFactNeighborY="-35439">
        <dgm:presLayoutVars>
          <dgm:bulletEnabled val="1"/>
        </dgm:presLayoutVars>
      </dgm:prSet>
      <dgm:spPr/>
    </dgm:pt>
    <dgm:pt modelId="{780C2681-3A29-4D96-941A-375542EE3FB7}" type="pres">
      <dgm:prSet presAssocID="{93DA3A90-0C28-48E2-9B12-D348BF5824B6}" presName="circleB" presStyleLbl="node1" presStyleIdx="3" presStyleCnt="5" custLinFactX="-35171" custLinFactY="54954" custLinFactNeighborX="-100000" custLinFactNeighborY="100000"/>
      <dgm:spPr/>
    </dgm:pt>
    <dgm:pt modelId="{4A692E0C-F4B8-4E9B-AD87-BC58D86D0258}" type="pres">
      <dgm:prSet presAssocID="{93DA3A90-0C28-48E2-9B12-D348BF5824B6}" presName="spaceB" presStyleCnt="0"/>
      <dgm:spPr/>
    </dgm:pt>
    <dgm:pt modelId="{47EE46D7-E97B-47C7-9BFB-FBC1276B7653}" type="pres">
      <dgm:prSet presAssocID="{9A5A710B-C404-4B4D-B6B6-601F45032419}" presName="space" presStyleCnt="0"/>
      <dgm:spPr/>
    </dgm:pt>
    <dgm:pt modelId="{4D0D8B73-C5FD-4F19-85E0-D385D664ECEC}" type="pres">
      <dgm:prSet presAssocID="{9D59FD81-4BE7-416A-B84D-DCE11FCA286B}" presName="compositeA" presStyleCnt="0"/>
      <dgm:spPr/>
    </dgm:pt>
    <dgm:pt modelId="{04BE0150-81F0-4A72-98EA-CA238F54F4A3}" type="pres">
      <dgm:prSet presAssocID="{9D59FD81-4BE7-416A-B84D-DCE11FCA286B}" presName="textA" presStyleLbl="revTx" presStyleIdx="4" presStyleCnt="5" custScaleY="29103" custLinFactX="-101262" custLinFactY="92041" custLinFactNeighborX="-200000" custLinFactNeighborY="100000">
        <dgm:presLayoutVars>
          <dgm:bulletEnabled val="1"/>
        </dgm:presLayoutVars>
      </dgm:prSet>
      <dgm:spPr/>
    </dgm:pt>
    <dgm:pt modelId="{A7F4063B-26B9-4A03-BCB4-16417A236EFA}" type="pres">
      <dgm:prSet presAssocID="{9D59FD81-4BE7-416A-B84D-DCE11FCA286B}" presName="circleA" presStyleLbl="node1" presStyleIdx="4" presStyleCnt="5" custLinFactX="-103311" custLinFactY="200000" custLinFactNeighborX="-200000" custLinFactNeighborY="258267"/>
      <dgm:spPr/>
    </dgm:pt>
    <dgm:pt modelId="{AB850A0C-B97C-4DE2-9F1E-9A3B1722EECE}" type="pres">
      <dgm:prSet presAssocID="{9D59FD81-4BE7-416A-B84D-DCE11FCA286B}" presName="spaceA" presStyleCnt="0"/>
      <dgm:spPr/>
    </dgm:pt>
  </dgm:ptLst>
  <dgm:cxnLst>
    <dgm:cxn modelId="{E14C5005-D2F7-4435-99E5-9E819406389F}" type="presOf" srcId="{93DA3A90-0C28-48E2-9B12-D348BF5824B6}" destId="{EB1D82F6-4797-407B-ACD8-E20F657939A5}" srcOrd="0" destOrd="0" presId="urn:microsoft.com/office/officeart/2005/8/layout/hProcess11"/>
    <dgm:cxn modelId="{DB4E340A-370C-412B-B5D7-D3CD4C5EE464}" type="presOf" srcId="{6184DB43-1C50-4308-AD50-90E6EAFB4994}" destId="{2FB67B37-2FFD-499C-9D9F-2100A192A292}" srcOrd="0" destOrd="0" presId="urn:microsoft.com/office/officeart/2005/8/layout/hProcess11"/>
    <dgm:cxn modelId="{4A6BA61B-6268-4E29-AF48-A1BC6A97A78C}" type="presOf" srcId="{744B57D1-612F-4858-BDE8-765FC3316FE4}" destId="{AECD3F9E-637B-463A-9729-09FB811FE793}" srcOrd="0" destOrd="0" presId="urn:microsoft.com/office/officeart/2005/8/layout/hProcess11"/>
    <dgm:cxn modelId="{9C1B6D3A-B22C-4CAB-91D4-5E6E1FB33AB6}" type="presOf" srcId="{9D59FD81-4BE7-416A-B84D-DCE11FCA286B}" destId="{04BE0150-81F0-4A72-98EA-CA238F54F4A3}" srcOrd="0" destOrd="0" presId="urn:microsoft.com/office/officeart/2005/8/layout/hProcess11"/>
    <dgm:cxn modelId="{D40A9045-0E76-486E-ACE3-A8C82B27EF3B}" type="presOf" srcId="{F774A12E-5CD3-41D1-891F-481BC8C6C44A}" destId="{D38432C4-9739-48F7-B6BD-5C9ED41E62A7}" srcOrd="0" destOrd="0" presId="urn:microsoft.com/office/officeart/2005/8/layout/hProcess11"/>
    <dgm:cxn modelId="{C814164A-8DF8-4B00-BB4D-D31EE1279462}" srcId="{6BD922B8-9212-47D5-AAF4-F8E2B7D76B45}" destId="{6184DB43-1C50-4308-AD50-90E6EAFB4994}" srcOrd="1" destOrd="0" parTransId="{2B7EAE0F-0D64-45EE-865B-52DB3E581AD6}" sibTransId="{56138886-ACDB-4C1A-B898-098553B9A628}"/>
    <dgm:cxn modelId="{E3349D84-2AF9-4CA7-93BB-07DDD956FEE5}" srcId="{6BD922B8-9212-47D5-AAF4-F8E2B7D76B45}" destId="{F774A12E-5CD3-41D1-891F-481BC8C6C44A}" srcOrd="2" destOrd="0" parTransId="{0E1F9F0A-64B3-4D5A-AC05-BCE08268678B}" sibTransId="{CDC33D8F-4D40-4714-A594-62779C39D898}"/>
    <dgm:cxn modelId="{D6EDFAD0-1B99-4279-B6EF-9A5A8786E640}" type="presOf" srcId="{6BD922B8-9212-47D5-AAF4-F8E2B7D76B45}" destId="{511C68A6-A2E6-4C2A-8354-A47B880F07D7}" srcOrd="0" destOrd="0" presId="urn:microsoft.com/office/officeart/2005/8/layout/hProcess11"/>
    <dgm:cxn modelId="{481DE0D5-0F2C-49E2-A713-527397765789}" srcId="{6BD922B8-9212-47D5-AAF4-F8E2B7D76B45}" destId="{93DA3A90-0C28-48E2-9B12-D348BF5824B6}" srcOrd="3" destOrd="0" parTransId="{0AE1D62D-0845-4673-A819-58EB7115E366}" sibTransId="{9A5A710B-C404-4B4D-B6B6-601F45032419}"/>
    <dgm:cxn modelId="{9090BFFD-F128-452F-8667-E42313662390}" srcId="{6BD922B8-9212-47D5-AAF4-F8E2B7D76B45}" destId="{9D59FD81-4BE7-416A-B84D-DCE11FCA286B}" srcOrd="4" destOrd="0" parTransId="{8D534036-0294-4970-BA72-3EE1FD0A238B}" sibTransId="{C718531F-29B2-4BC9-A3DD-D8B9A6992574}"/>
    <dgm:cxn modelId="{7A55DBFF-E39E-46B3-8B6E-9E6EA2AEA376}" srcId="{6BD922B8-9212-47D5-AAF4-F8E2B7D76B45}" destId="{744B57D1-612F-4858-BDE8-765FC3316FE4}" srcOrd="0" destOrd="0" parTransId="{09D15F70-A58A-4A43-9E82-2B86B8FFD03D}" sibTransId="{B581AF78-022D-4BE7-9E8E-2272D620A262}"/>
    <dgm:cxn modelId="{CA89D518-9F11-4771-8256-C88D707CB364}" type="presParOf" srcId="{511C68A6-A2E6-4C2A-8354-A47B880F07D7}" destId="{61A1BA81-9D99-45B2-B062-962B5B0AB70B}" srcOrd="0" destOrd="0" presId="urn:microsoft.com/office/officeart/2005/8/layout/hProcess11"/>
    <dgm:cxn modelId="{CE7296B0-EA37-487D-9C3D-4E9BF0E3F855}" type="presParOf" srcId="{511C68A6-A2E6-4C2A-8354-A47B880F07D7}" destId="{EDF99824-0C38-4AC6-9D73-BBA82E395AF9}" srcOrd="1" destOrd="0" presId="urn:microsoft.com/office/officeart/2005/8/layout/hProcess11"/>
    <dgm:cxn modelId="{C64B0883-AF40-4295-900E-15A83E69CB59}" type="presParOf" srcId="{EDF99824-0C38-4AC6-9D73-BBA82E395AF9}" destId="{1767F399-DBB4-494D-8F2F-FEECEABDEBB1}" srcOrd="0" destOrd="0" presId="urn:microsoft.com/office/officeart/2005/8/layout/hProcess11"/>
    <dgm:cxn modelId="{3C8EB247-EF38-48CB-B016-BEAE9CA6718B}" type="presParOf" srcId="{1767F399-DBB4-494D-8F2F-FEECEABDEBB1}" destId="{AECD3F9E-637B-463A-9729-09FB811FE793}" srcOrd="0" destOrd="0" presId="urn:microsoft.com/office/officeart/2005/8/layout/hProcess11"/>
    <dgm:cxn modelId="{0155135F-5484-4FB5-B243-869E945882AB}" type="presParOf" srcId="{1767F399-DBB4-494D-8F2F-FEECEABDEBB1}" destId="{E49E9C3B-46A3-4C3E-BB26-3F288271B340}" srcOrd="1" destOrd="0" presId="urn:microsoft.com/office/officeart/2005/8/layout/hProcess11"/>
    <dgm:cxn modelId="{A8FD3D36-7517-4F10-A0B3-45AA779A40DC}" type="presParOf" srcId="{1767F399-DBB4-494D-8F2F-FEECEABDEBB1}" destId="{520D1238-3D8E-41C2-86E7-F1695F21A4D9}" srcOrd="2" destOrd="0" presId="urn:microsoft.com/office/officeart/2005/8/layout/hProcess11"/>
    <dgm:cxn modelId="{125C5D77-B80A-4ADA-9C7D-F863EFD24390}" type="presParOf" srcId="{EDF99824-0C38-4AC6-9D73-BBA82E395AF9}" destId="{230A83F4-74B4-4CBA-9D3E-2280BA503B7C}" srcOrd="1" destOrd="0" presId="urn:microsoft.com/office/officeart/2005/8/layout/hProcess11"/>
    <dgm:cxn modelId="{86C7D660-A371-4188-98A1-21242BAE5008}" type="presParOf" srcId="{EDF99824-0C38-4AC6-9D73-BBA82E395AF9}" destId="{7692DCA0-F9EB-480F-9593-03330442E4A5}" srcOrd="2" destOrd="0" presId="urn:microsoft.com/office/officeart/2005/8/layout/hProcess11"/>
    <dgm:cxn modelId="{9EB48BF4-9333-44CB-8ED8-F0FC8A43E09F}" type="presParOf" srcId="{7692DCA0-F9EB-480F-9593-03330442E4A5}" destId="{2FB67B37-2FFD-499C-9D9F-2100A192A292}" srcOrd="0" destOrd="0" presId="urn:microsoft.com/office/officeart/2005/8/layout/hProcess11"/>
    <dgm:cxn modelId="{B652D896-AC12-4F45-9956-5DEE5E6D556C}" type="presParOf" srcId="{7692DCA0-F9EB-480F-9593-03330442E4A5}" destId="{0DD1C285-18C8-40EF-8218-7C09074DF759}" srcOrd="1" destOrd="0" presId="urn:microsoft.com/office/officeart/2005/8/layout/hProcess11"/>
    <dgm:cxn modelId="{6EC853D6-3EC9-43E1-A183-B4E1FB46CBDC}" type="presParOf" srcId="{7692DCA0-F9EB-480F-9593-03330442E4A5}" destId="{3709834E-C9AD-410A-A2BE-A5D89C5C29F9}" srcOrd="2" destOrd="0" presId="urn:microsoft.com/office/officeart/2005/8/layout/hProcess11"/>
    <dgm:cxn modelId="{1595AEEE-390C-48EB-9DDD-9908FD4A565A}" type="presParOf" srcId="{EDF99824-0C38-4AC6-9D73-BBA82E395AF9}" destId="{ED0AB7D5-FEC3-4D0C-A174-381BB337C55E}" srcOrd="3" destOrd="0" presId="urn:microsoft.com/office/officeart/2005/8/layout/hProcess11"/>
    <dgm:cxn modelId="{26DC63B4-4275-4206-AA60-AC0DB3D3FD6D}" type="presParOf" srcId="{EDF99824-0C38-4AC6-9D73-BBA82E395AF9}" destId="{5179D8C6-D331-475C-B0ED-D249509C0397}" srcOrd="4" destOrd="0" presId="urn:microsoft.com/office/officeart/2005/8/layout/hProcess11"/>
    <dgm:cxn modelId="{61821057-48AD-4FD2-BE3B-E99653DACE49}" type="presParOf" srcId="{5179D8C6-D331-475C-B0ED-D249509C0397}" destId="{D38432C4-9739-48F7-B6BD-5C9ED41E62A7}" srcOrd="0" destOrd="0" presId="urn:microsoft.com/office/officeart/2005/8/layout/hProcess11"/>
    <dgm:cxn modelId="{9DB9F914-2662-4F53-98C7-C43668D6A8A6}" type="presParOf" srcId="{5179D8C6-D331-475C-B0ED-D249509C0397}" destId="{97000659-CFBE-49B8-934C-8004134CCF3F}" srcOrd="1" destOrd="0" presId="urn:microsoft.com/office/officeart/2005/8/layout/hProcess11"/>
    <dgm:cxn modelId="{3AAA019E-A22C-4B90-8AC6-F32DD4D3EC7A}" type="presParOf" srcId="{5179D8C6-D331-475C-B0ED-D249509C0397}" destId="{2EE5D0D8-CD84-4BED-992D-F80A71D6C921}" srcOrd="2" destOrd="0" presId="urn:microsoft.com/office/officeart/2005/8/layout/hProcess11"/>
    <dgm:cxn modelId="{6DE7E58A-ABED-4424-8D07-EB9F7346E7C9}" type="presParOf" srcId="{EDF99824-0C38-4AC6-9D73-BBA82E395AF9}" destId="{F9673EE8-F2BD-4679-9FAE-BAFA00A5546B}" srcOrd="5" destOrd="0" presId="urn:microsoft.com/office/officeart/2005/8/layout/hProcess11"/>
    <dgm:cxn modelId="{AFAB41BC-1B71-4DAB-BD06-F9C7BB81E535}" type="presParOf" srcId="{EDF99824-0C38-4AC6-9D73-BBA82E395AF9}" destId="{DA9ADE74-3D42-47A0-BB2B-E04E04290068}" srcOrd="6" destOrd="0" presId="urn:microsoft.com/office/officeart/2005/8/layout/hProcess11"/>
    <dgm:cxn modelId="{D282D19C-5CD3-4633-824E-953681A808F1}" type="presParOf" srcId="{DA9ADE74-3D42-47A0-BB2B-E04E04290068}" destId="{EB1D82F6-4797-407B-ACD8-E20F657939A5}" srcOrd="0" destOrd="0" presId="urn:microsoft.com/office/officeart/2005/8/layout/hProcess11"/>
    <dgm:cxn modelId="{0BB6CA62-36F4-4BA9-AA5E-DAE8E4300E20}" type="presParOf" srcId="{DA9ADE74-3D42-47A0-BB2B-E04E04290068}" destId="{780C2681-3A29-4D96-941A-375542EE3FB7}" srcOrd="1" destOrd="0" presId="urn:microsoft.com/office/officeart/2005/8/layout/hProcess11"/>
    <dgm:cxn modelId="{AF223660-AA42-471A-8A75-44BDE3A17736}" type="presParOf" srcId="{DA9ADE74-3D42-47A0-BB2B-E04E04290068}" destId="{4A692E0C-F4B8-4E9B-AD87-BC58D86D0258}" srcOrd="2" destOrd="0" presId="urn:microsoft.com/office/officeart/2005/8/layout/hProcess11"/>
    <dgm:cxn modelId="{4EEFE21A-6CDC-43E9-93ED-43FAD32C6070}" type="presParOf" srcId="{EDF99824-0C38-4AC6-9D73-BBA82E395AF9}" destId="{47EE46D7-E97B-47C7-9BFB-FBC1276B7653}" srcOrd="7" destOrd="0" presId="urn:microsoft.com/office/officeart/2005/8/layout/hProcess11"/>
    <dgm:cxn modelId="{F6D6AD5E-1747-43F2-8E09-664419670DE3}" type="presParOf" srcId="{EDF99824-0C38-4AC6-9D73-BBA82E395AF9}" destId="{4D0D8B73-C5FD-4F19-85E0-D385D664ECEC}" srcOrd="8" destOrd="0" presId="urn:microsoft.com/office/officeart/2005/8/layout/hProcess11"/>
    <dgm:cxn modelId="{F05F9C99-A770-4372-A6F2-A37111D6C456}" type="presParOf" srcId="{4D0D8B73-C5FD-4F19-85E0-D385D664ECEC}" destId="{04BE0150-81F0-4A72-98EA-CA238F54F4A3}" srcOrd="0" destOrd="0" presId="urn:microsoft.com/office/officeart/2005/8/layout/hProcess11"/>
    <dgm:cxn modelId="{17FB7819-278B-4316-BFD3-36C26548FB50}" type="presParOf" srcId="{4D0D8B73-C5FD-4F19-85E0-D385D664ECEC}" destId="{A7F4063B-26B9-4A03-BCB4-16417A236EFA}" srcOrd="1" destOrd="0" presId="urn:microsoft.com/office/officeart/2005/8/layout/hProcess11"/>
    <dgm:cxn modelId="{4AF39B31-0330-4414-9516-26D3375C0562}" type="presParOf" srcId="{4D0D8B73-C5FD-4F19-85E0-D385D664ECEC}" destId="{AB850A0C-B97C-4DE2-9F1E-9A3B1722EECE}" srcOrd="2" destOrd="0" presId="urn:microsoft.com/office/officeart/2005/8/layout/hProcess1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97F8859-779B-44CE-8923-447C9114F303}" type="doc">
      <dgm:prSet loTypeId="urn:microsoft.com/office/officeart/2005/8/layout/cycle8" loCatId="cycle" qsTypeId="urn:microsoft.com/office/officeart/2005/8/quickstyle/3d2" qsCatId="3D" csTypeId="urn:microsoft.com/office/officeart/2005/8/colors/colorful1" csCatId="colorful" phldr="1"/>
      <dgm:spPr/>
      <dgm:t>
        <a:bodyPr/>
        <a:lstStyle/>
        <a:p>
          <a:endParaRPr lang="es-AR"/>
        </a:p>
      </dgm:t>
    </dgm:pt>
    <dgm:pt modelId="{5F09CFFB-BAC8-4ADD-A8DE-35967AF37A48}">
      <dgm:prSet phldrT="[Texto]" custT="1"/>
      <dgm:spPr/>
      <dgm:t>
        <a:bodyPr/>
        <a:lstStyle/>
        <a:p>
          <a:pPr>
            <a:lnSpc>
              <a:spcPct val="100000"/>
            </a:lnSpc>
            <a:spcAft>
              <a:spcPts val="0"/>
            </a:spcAft>
          </a:pPr>
          <a:r>
            <a:rPr lang="es-AR" sz="1100" b="1" dirty="0">
              <a:solidFill>
                <a:srgbClr val="00B0F0"/>
              </a:solidFill>
              <a:effectLst>
                <a:outerShdw blurRad="38100" dist="38100" dir="2700000" algn="tl">
                  <a:srgbClr val="000000">
                    <a:alpha val="43137"/>
                  </a:srgbClr>
                </a:outerShdw>
              </a:effectLst>
              <a:latin typeface="Encode Sans" panose="020B0604020202020204" charset="0"/>
            </a:rPr>
            <a:t>PRODUCCIÓN</a:t>
          </a:r>
        </a:p>
      </dgm:t>
    </dgm:pt>
    <dgm:pt modelId="{2E58797D-3F52-4EDB-84C0-C0CD7A979674}" type="parTrans" cxnId="{D97FD2C7-35C8-4537-A313-EEB528E2F403}">
      <dgm:prSet/>
      <dgm:spPr/>
      <dgm:t>
        <a:bodyPr/>
        <a:lstStyle/>
        <a:p>
          <a:endParaRPr lang="es-AR" sz="4800" b="1">
            <a:solidFill>
              <a:schemeClr val="bg1"/>
            </a:solidFill>
            <a:effectLst>
              <a:outerShdw blurRad="38100" dist="38100" dir="2700000" algn="tl">
                <a:srgbClr val="000000">
                  <a:alpha val="43137"/>
                </a:srgbClr>
              </a:outerShdw>
            </a:effectLst>
          </a:endParaRPr>
        </a:p>
      </dgm:t>
    </dgm:pt>
    <dgm:pt modelId="{3E6812C0-C266-4E78-9E6B-4B655C94732A}" type="sibTrans" cxnId="{D97FD2C7-35C8-4537-A313-EEB528E2F403}">
      <dgm:prSet/>
      <dgm:spPr/>
      <dgm:t>
        <a:bodyPr/>
        <a:lstStyle/>
        <a:p>
          <a:endParaRPr lang="es-AR" sz="4800" b="1">
            <a:solidFill>
              <a:schemeClr val="bg1"/>
            </a:solidFill>
            <a:effectLst>
              <a:outerShdw blurRad="38100" dist="38100" dir="2700000" algn="tl">
                <a:srgbClr val="000000">
                  <a:alpha val="43137"/>
                </a:srgbClr>
              </a:outerShdw>
            </a:effectLst>
          </a:endParaRPr>
        </a:p>
      </dgm:t>
    </dgm:pt>
    <dgm:pt modelId="{2D900CF1-ED90-4CAD-A77E-5A3E3671FF77}">
      <dgm:prSet phldrT="[Texto]" custT="1"/>
      <dgm:spPr/>
      <dgm:t>
        <a:bodyPr/>
        <a:lstStyle/>
        <a:p>
          <a:r>
            <a:rPr lang="es-AR" sz="1200" b="1" dirty="0">
              <a:solidFill>
                <a:srgbClr val="00B0F0"/>
              </a:solidFill>
              <a:effectLst>
                <a:outerShdw blurRad="38100" dist="38100" dir="2700000" algn="tl">
                  <a:srgbClr val="000000">
                    <a:alpha val="43137"/>
                  </a:srgbClr>
                </a:outerShdw>
              </a:effectLst>
              <a:latin typeface="Encode Sans" panose="020B0604020202020204" charset="0"/>
            </a:rPr>
            <a:t>ADMINISTRACIÓN</a:t>
          </a:r>
        </a:p>
      </dgm:t>
    </dgm:pt>
    <dgm:pt modelId="{5E5091D7-BD81-4D1F-8FEF-12E9C995EA1D}" type="parTrans" cxnId="{D70A9639-223C-4131-BF56-D563A68454B3}">
      <dgm:prSet/>
      <dgm:spPr/>
      <dgm:t>
        <a:bodyPr/>
        <a:lstStyle/>
        <a:p>
          <a:endParaRPr lang="es-AR" b="1">
            <a:effectLst>
              <a:outerShdw blurRad="38100" dist="38100" dir="2700000" algn="tl">
                <a:srgbClr val="000000">
                  <a:alpha val="43137"/>
                </a:srgbClr>
              </a:outerShdw>
            </a:effectLst>
          </a:endParaRPr>
        </a:p>
      </dgm:t>
    </dgm:pt>
    <dgm:pt modelId="{DFA2C1B1-8BAC-4543-9B23-A8BA990F157C}" type="sibTrans" cxnId="{D70A9639-223C-4131-BF56-D563A68454B3}">
      <dgm:prSet/>
      <dgm:spPr/>
      <dgm:t>
        <a:bodyPr/>
        <a:lstStyle/>
        <a:p>
          <a:endParaRPr lang="es-AR" b="1">
            <a:effectLst>
              <a:outerShdw blurRad="38100" dist="38100" dir="2700000" algn="tl">
                <a:srgbClr val="000000">
                  <a:alpha val="43137"/>
                </a:srgbClr>
              </a:outerShdw>
            </a:effectLst>
          </a:endParaRPr>
        </a:p>
      </dgm:t>
    </dgm:pt>
    <dgm:pt modelId="{9426ED79-FF62-43C5-AC1C-BBC10A9F3D99}">
      <dgm:prSet phldrT="[Texto]" custT="1"/>
      <dgm:spPr/>
      <dgm:t>
        <a:bodyPr/>
        <a:lstStyle/>
        <a:p>
          <a:r>
            <a:rPr lang="es-AR" sz="1200" b="1" dirty="0">
              <a:solidFill>
                <a:srgbClr val="00B0F0"/>
              </a:solidFill>
              <a:effectLst>
                <a:outerShdw blurRad="38100" dist="38100" dir="2700000" algn="tl">
                  <a:srgbClr val="000000">
                    <a:alpha val="43137"/>
                  </a:srgbClr>
                </a:outerShdw>
              </a:effectLst>
              <a:latin typeface="Encode Sans" panose="020B0604020202020204" charset="0"/>
            </a:rPr>
            <a:t>COMERCIALIZACIÓN</a:t>
          </a:r>
        </a:p>
      </dgm:t>
    </dgm:pt>
    <dgm:pt modelId="{CA8D890D-6DDA-4DF5-9421-7F7D18A3D6F4}" type="parTrans" cxnId="{38195839-5635-4DBD-86D7-BD5E4036FEFC}">
      <dgm:prSet/>
      <dgm:spPr/>
      <dgm:t>
        <a:bodyPr/>
        <a:lstStyle/>
        <a:p>
          <a:endParaRPr lang="es-AR" b="1">
            <a:effectLst>
              <a:outerShdw blurRad="38100" dist="38100" dir="2700000" algn="tl">
                <a:srgbClr val="000000">
                  <a:alpha val="43137"/>
                </a:srgbClr>
              </a:outerShdw>
            </a:effectLst>
          </a:endParaRPr>
        </a:p>
      </dgm:t>
    </dgm:pt>
    <dgm:pt modelId="{6FCB65B5-82A8-4AE8-8562-1D4BCE522109}" type="sibTrans" cxnId="{38195839-5635-4DBD-86D7-BD5E4036FEFC}">
      <dgm:prSet/>
      <dgm:spPr/>
      <dgm:t>
        <a:bodyPr/>
        <a:lstStyle/>
        <a:p>
          <a:endParaRPr lang="es-AR" b="1">
            <a:effectLst>
              <a:outerShdw blurRad="38100" dist="38100" dir="2700000" algn="tl">
                <a:srgbClr val="000000">
                  <a:alpha val="43137"/>
                </a:srgbClr>
              </a:outerShdw>
            </a:effectLst>
          </a:endParaRPr>
        </a:p>
      </dgm:t>
    </dgm:pt>
    <dgm:pt modelId="{5051C877-CD04-40ED-B7F7-A12F345CEFFE}" type="pres">
      <dgm:prSet presAssocID="{E97F8859-779B-44CE-8923-447C9114F303}" presName="compositeShape" presStyleCnt="0">
        <dgm:presLayoutVars>
          <dgm:chMax val="7"/>
          <dgm:dir val="rev"/>
          <dgm:resizeHandles val="exact"/>
        </dgm:presLayoutVars>
      </dgm:prSet>
      <dgm:spPr/>
    </dgm:pt>
    <dgm:pt modelId="{A286BDD8-19BB-43A2-9733-EB07CBD3E20E}" type="pres">
      <dgm:prSet presAssocID="{E97F8859-779B-44CE-8923-447C9114F303}" presName="wedge1" presStyleLbl="node1" presStyleIdx="0" presStyleCnt="3"/>
      <dgm:spPr/>
    </dgm:pt>
    <dgm:pt modelId="{56333362-47EE-426C-A1A2-47E201AFB452}" type="pres">
      <dgm:prSet presAssocID="{E97F8859-779B-44CE-8923-447C9114F303}" presName="dummy1a" presStyleCnt="0"/>
      <dgm:spPr/>
    </dgm:pt>
    <dgm:pt modelId="{55FCD8D8-0D6E-4D38-89E6-E984A7375DB1}" type="pres">
      <dgm:prSet presAssocID="{E97F8859-779B-44CE-8923-447C9114F303}" presName="dummy1b" presStyleCnt="0"/>
      <dgm:spPr/>
    </dgm:pt>
    <dgm:pt modelId="{D8EC2ECE-2ED2-406C-9133-098744C90883}" type="pres">
      <dgm:prSet presAssocID="{E97F8859-779B-44CE-8923-447C9114F303}" presName="wedge1Tx" presStyleLbl="node1" presStyleIdx="0" presStyleCnt="3">
        <dgm:presLayoutVars>
          <dgm:chMax val="0"/>
          <dgm:chPref val="0"/>
          <dgm:bulletEnabled val="1"/>
        </dgm:presLayoutVars>
      </dgm:prSet>
      <dgm:spPr/>
    </dgm:pt>
    <dgm:pt modelId="{9FE13E48-0C0B-4244-A249-E8EF7D310FDA}" type="pres">
      <dgm:prSet presAssocID="{E97F8859-779B-44CE-8923-447C9114F303}" presName="wedge2" presStyleLbl="node1" presStyleIdx="1" presStyleCnt="3"/>
      <dgm:spPr/>
    </dgm:pt>
    <dgm:pt modelId="{38550AB0-F2E5-48D8-A0F4-23B2B2CE5E85}" type="pres">
      <dgm:prSet presAssocID="{E97F8859-779B-44CE-8923-447C9114F303}" presName="dummy2a" presStyleCnt="0"/>
      <dgm:spPr/>
    </dgm:pt>
    <dgm:pt modelId="{EEACF599-EF70-4C29-8261-E9E68CDA35C5}" type="pres">
      <dgm:prSet presAssocID="{E97F8859-779B-44CE-8923-447C9114F303}" presName="dummy2b" presStyleCnt="0"/>
      <dgm:spPr/>
    </dgm:pt>
    <dgm:pt modelId="{A4A1A70D-C906-474E-A200-E28B02E3BABE}" type="pres">
      <dgm:prSet presAssocID="{E97F8859-779B-44CE-8923-447C9114F303}" presName="wedge2Tx" presStyleLbl="node1" presStyleIdx="1" presStyleCnt="3">
        <dgm:presLayoutVars>
          <dgm:chMax val="0"/>
          <dgm:chPref val="0"/>
          <dgm:bulletEnabled val="1"/>
        </dgm:presLayoutVars>
      </dgm:prSet>
      <dgm:spPr/>
    </dgm:pt>
    <dgm:pt modelId="{A4D57C07-94E6-4577-B819-3501CEE85B80}" type="pres">
      <dgm:prSet presAssocID="{E97F8859-779B-44CE-8923-447C9114F303}" presName="wedge3" presStyleLbl="node1" presStyleIdx="2" presStyleCnt="3"/>
      <dgm:spPr/>
    </dgm:pt>
    <dgm:pt modelId="{B556F13F-12C8-4C99-AE16-EAA1A0599050}" type="pres">
      <dgm:prSet presAssocID="{E97F8859-779B-44CE-8923-447C9114F303}" presName="dummy3a" presStyleCnt="0"/>
      <dgm:spPr/>
    </dgm:pt>
    <dgm:pt modelId="{23186A66-9299-4CCA-B066-2A26B7A87BE9}" type="pres">
      <dgm:prSet presAssocID="{E97F8859-779B-44CE-8923-447C9114F303}" presName="dummy3b" presStyleCnt="0"/>
      <dgm:spPr/>
    </dgm:pt>
    <dgm:pt modelId="{EAD20810-D6CB-498D-9D50-14E818F77F85}" type="pres">
      <dgm:prSet presAssocID="{E97F8859-779B-44CE-8923-447C9114F303}" presName="wedge3Tx" presStyleLbl="node1" presStyleIdx="2" presStyleCnt="3">
        <dgm:presLayoutVars>
          <dgm:chMax val="0"/>
          <dgm:chPref val="0"/>
          <dgm:bulletEnabled val="1"/>
        </dgm:presLayoutVars>
      </dgm:prSet>
      <dgm:spPr/>
    </dgm:pt>
    <dgm:pt modelId="{1DDC1CB3-68BB-4FBF-9C69-E0EC06AA2550}" type="pres">
      <dgm:prSet presAssocID="{3E6812C0-C266-4E78-9E6B-4B655C94732A}" presName="arrowWedge1" presStyleLbl="fgSibTrans2D1" presStyleIdx="0" presStyleCnt="3"/>
      <dgm:spPr/>
    </dgm:pt>
    <dgm:pt modelId="{D6ACF688-672A-4777-8779-3E258AE10967}" type="pres">
      <dgm:prSet presAssocID="{DFA2C1B1-8BAC-4543-9B23-A8BA990F157C}" presName="arrowWedge2" presStyleLbl="fgSibTrans2D1" presStyleIdx="1" presStyleCnt="3"/>
      <dgm:spPr/>
    </dgm:pt>
    <dgm:pt modelId="{39256053-3368-453D-846D-BE1F7F3870A3}" type="pres">
      <dgm:prSet presAssocID="{6FCB65B5-82A8-4AE8-8562-1D4BCE522109}" presName="arrowWedge3" presStyleLbl="fgSibTrans2D1" presStyleIdx="2" presStyleCnt="3"/>
      <dgm:spPr/>
    </dgm:pt>
  </dgm:ptLst>
  <dgm:cxnLst>
    <dgm:cxn modelId="{F778A301-AFBB-4634-BADA-199A6851A7A4}" type="presOf" srcId="{2D900CF1-ED90-4CAD-A77E-5A3E3671FF77}" destId="{A4A1A70D-C906-474E-A200-E28B02E3BABE}" srcOrd="1" destOrd="0" presId="urn:microsoft.com/office/officeart/2005/8/layout/cycle8"/>
    <dgm:cxn modelId="{F3664828-1901-4490-85DB-F624F9532603}" type="presOf" srcId="{5F09CFFB-BAC8-4ADD-A8DE-35967AF37A48}" destId="{A4D57C07-94E6-4577-B819-3501CEE85B80}" srcOrd="0" destOrd="0" presId="urn:microsoft.com/office/officeart/2005/8/layout/cycle8"/>
    <dgm:cxn modelId="{7179DA37-1817-4762-AE08-2B14D8DAEDEB}" type="presOf" srcId="{9426ED79-FF62-43C5-AC1C-BBC10A9F3D99}" destId="{A286BDD8-19BB-43A2-9733-EB07CBD3E20E}" srcOrd="0" destOrd="0" presId="urn:microsoft.com/office/officeart/2005/8/layout/cycle8"/>
    <dgm:cxn modelId="{38195839-5635-4DBD-86D7-BD5E4036FEFC}" srcId="{E97F8859-779B-44CE-8923-447C9114F303}" destId="{9426ED79-FF62-43C5-AC1C-BBC10A9F3D99}" srcOrd="2" destOrd="0" parTransId="{CA8D890D-6DDA-4DF5-9421-7F7D18A3D6F4}" sibTransId="{6FCB65B5-82A8-4AE8-8562-1D4BCE522109}"/>
    <dgm:cxn modelId="{D70A9639-223C-4131-BF56-D563A68454B3}" srcId="{E97F8859-779B-44CE-8923-447C9114F303}" destId="{2D900CF1-ED90-4CAD-A77E-5A3E3671FF77}" srcOrd="1" destOrd="0" parTransId="{5E5091D7-BD81-4D1F-8FEF-12E9C995EA1D}" sibTransId="{DFA2C1B1-8BAC-4543-9B23-A8BA990F157C}"/>
    <dgm:cxn modelId="{E967F960-571E-4AFF-B490-A1EAC7D7984C}" type="presOf" srcId="{5F09CFFB-BAC8-4ADD-A8DE-35967AF37A48}" destId="{EAD20810-D6CB-498D-9D50-14E818F77F85}" srcOrd="1" destOrd="0" presId="urn:microsoft.com/office/officeart/2005/8/layout/cycle8"/>
    <dgm:cxn modelId="{9B650C61-DF1D-4902-BB80-6002914829CA}" type="presOf" srcId="{9426ED79-FF62-43C5-AC1C-BBC10A9F3D99}" destId="{D8EC2ECE-2ED2-406C-9133-098744C90883}" srcOrd="1" destOrd="0" presId="urn:microsoft.com/office/officeart/2005/8/layout/cycle8"/>
    <dgm:cxn modelId="{572B9F9D-29ED-4850-A47F-0F02A91D9D81}" type="presOf" srcId="{E97F8859-779B-44CE-8923-447C9114F303}" destId="{5051C877-CD04-40ED-B7F7-A12F345CEFFE}" srcOrd="0" destOrd="0" presId="urn:microsoft.com/office/officeart/2005/8/layout/cycle8"/>
    <dgm:cxn modelId="{C95678C2-F6B5-4E94-B937-02D33DDF71EA}" type="presOf" srcId="{2D900CF1-ED90-4CAD-A77E-5A3E3671FF77}" destId="{9FE13E48-0C0B-4244-A249-E8EF7D310FDA}" srcOrd="0" destOrd="0" presId="urn:microsoft.com/office/officeart/2005/8/layout/cycle8"/>
    <dgm:cxn modelId="{D97FD2C7-35C8-4537-A313-EEB528E2F403}" srcId="{E97F8859-779B-44CE-8923-447C9114F303}" destId="{5F09CFFB-BAC8-4ADD-A8DE-35967AF37A48}" srcOrd="0" destOrd="0" parTransId="{2E58797D-3F52-4EDB-84C0-C0CD7A979674}" sibTransId="{3E6812C0-C266-4E78-9E6B-4B655C94732A}"/>
    <dgm:cxn modelId="{6E59231B-6EA5-4FCC-8838-861995FF6C9C}" type="presParOf" srcId="{5051C877-CD04-40ED-B7F7-A12F345CEFFE}" destId="{A286BDD8-19BB-43A2-9733-EB07CBD3E20E}" srcOrd="0" destOrd="0" presId="urn:microsoft.com/office/officeart/2005/8/layout/cycle8"/>
    <dgm:cxn modelId="{B25B7D54-DB1D-454C-A434-49C89F8B50C0}" type="presParOf" srcId="{5051C877-CD04-40ED-B7F7-A12F345CEFFE}" destId="{56333362-47EE-426C-A1A2-47E201AFB452}" srcOrd="1" destOrd="0" presId="urn:microsoft.com/office/officeart/2005/8/layout/cycle8"/>
    <dgm:cxn modelId="{DC616099-0357-421B-BCB2-E0265722F534}" type="presParOf" srcId="{5051C877-CD04-40ED-B7F7-A12F345CEFFE}" destId="{55FCD8D8-0D6E-4D38-89E6-E984A7375DB1}" srcOrd="2" destOrd="0" presId="urn:microsoft.com/office/officeart/2005/8/layout/cycle8"/>
    <dgm:cxn modelId="{38B86D15-09E5-4B78-8B6E-05EDB60E45FA}" type="presParOf" srcId="{5051C877-CD04-40ED-B7F7-A12F345CEFFE}" destId="{D8EC2ECE-2ED2-406C-9133-098744C90883}" srcOrd="3" destOrd="0" presId="urn:microsoft.com/office/officeart/2005/8/layout/cycle8"/>
    <dgm:cxn modelId="{DAA74098-3E7E-4D0D-B9C3-F5CBBC5FB14B}" type="presParOf" srcId="{5051C877-CD04-40ED-B7F7-A12F345CEFFE}" destId="{9FE13E48-0C0B-4244-A249-E8EF7D310FDA}" srcOrd="4" destOrd="0" presId="urn:microsoft.com/office/officeart/2005/8/layout/cycle8"/>
    <dgm:cxn modelId="{3DEB41DF-99B4-4C60-99E3-645FC419D502}" type="presParOf" srcId="{5051C877-CD04-40ED-B7F7-A12F345CEFFE}" destId="{38550AB0-F2E5-48D8-A0F4-23B2B2CE5E85}" srcOrd="5" destOrd="0" presId="urn:microsoft.com/office/officeart/2005/8/layout/cycle8"/>
    <dgm:cxn modelId="{BE51C2FF-AD30-4385-AD8B-B30CE05E2A64}" type="presParOf" srcId="{5051C877-CD04-40ED-B7F7-A12F345CEFFE}" destId="{EEACF599-EF70-4C29-8261-E9E68CDA35C5}" srcOrd="6" destOrd="0" presId="urn:microsoft.com/office/officeart/2005/8/layout/cycle8"/>
    <dgm:cxn modelId="{59CACB25-4C1D-4E66-94A4-199246C1CD5D}" type="presParOf" srcId="{5051C877-CD04-40ED-B7F7-A12F345CEFFE}" destId="{A4A1A70D-C906-474E-A200-E28B02E3BABE}" srcOrd="7" destOrd="0" presId="urn:microsoft.com/office/officeart/2005/8/layout/cycle8"/>
    <dgm:cxn modelId="{B944EDCF-4494-4E58-8F35-BFB0E2A57201}" type="presParOf" srcId="{5051C877-CD04-40ED-B7F7-A12F345CEFFE}" destId="{A4D57C07-94E6-4577-B819-3501CEE85B80}" srcOrd="8" destOrd="0" presId="urn:microsoft.com/office/officeart/2005/8/layout/cycle8"/>
    <dgm:cxn modelId="{EBD71797-6FD7-401A-9CB4-2511DC1FC6C2}" type="presParOf" srcId="{5051C877-CD04-40ED-B7F7-A12F345CEFFE}" destId="{B556F13F-12C8-4C99-AE16-EAA1A0599050}" srcOrd="9" destOrd="0" presId="urn:microsoft.com/office/officeart/2005/8/layout/cycle8"/>
    <dgm:cxn modelId="{836B0F7D-FD9C-46E9-818E-8B057105B9B2}" type="presParOf" srcId="{5051C877-CD04-40ED-B7F7-A12F345CEFFE}" destId="{23186A66-9299-4CCA-B066-2A26B7A87BE9}" srcOrd="10" destOrd="0" presId="urn:microsoft.com/office/officeart/2005/8/layout/cycle8"/>
    <dgm:cxn modelId="{93A9CD32-9EF5-47FB-8E81-F087955312FF}" type="presParOf" srcId="{5051C877-CD04-40ED-B7F7-A12F345CEFFE}" destId="{EAD20810-D6CB-498D-9D50-14E818F77F85}" srcOrd="11" destOrd="0" presId="urn:microsoft.com/office/officeart/2005/8/layout/cycle8"/>
    <dgm:cxn modelId="{02F77871-022B-485D-B12B-C8162C2C62BE}" type="presParOf" srcId="{5051C877-CD04-40ED-B7F7-A12F345CEFFE}" destId="{1DDC1CB3-68BB-4FBF-9C69-E0EC06AA2550}" srcOrd="12" destOrd="0" presId="urn:microsoft.com/office/officeart/2005/8/layout/cycle8"/>
    <dgm:cxn modelId="{23C71BFC-BDF0-4E1C-830C-48F1B61C2D9F}" type="presParOf" srcId="{5051C877-CD04-40ED-B7F7-A12F345CEFFE}" destId="{D6ACF688-672A-4777-8779-3E258AE10967}" srcOrd="13" destOrd="0" presId="urn:microsoft.com/office/officeart/2005/8/layout/cycle8"/>
    <dgm:cxn modelId="{71821F82-E5F8-41C4-BC9F-DB2481EC36DB}" type="presParOf" srcId="{5051C877-CD04-40ED-B7F7-A12F345CEFFE}" destId="{39256053-3368-453D-846D-BE1F7F3870A3}" srcOrd="14" destOrd="0" presId="urn:microsoft.com/office/officeart/2005/8/layout/cycle8"/>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97F8859-779B-44CE-8923-447C9114F303}" type="doc">
      <dgm:prSet loTypeId="urn:microsoft.com/office/officeart/2005/8/layout/cycle8" loCatId="cycle" qsTypeId="urn:microsoft.com/office/officeart/2005/8/quickstyle/3d2" qsCatId="3D" csTypeId="urn:microsoft.com/office/officeart/2005/8/colors/colorful1" csCatId="colorful" phldr="1"/>
      <dgm:spPr/>
      <dgm:t>
        <a:bodyPr/>
        <a:lstStyle/>
        <a:p>
          <a:endParaRPr lang="es-AR"/>
        </a:p>
      </dgm:t>
    </dgm:pt>
    <dgm:pt modelId="{5F09CFFB-BAC8-4ADD-A8DE-35967AF37A48}">
      <dgm:prSet phldrT="[Texto]" custT="1"/>
      <dgm:spPr/>
      <dgm:t>
        <a:bodyPr/>
        <a:lstStyle/>
        <a:p>
          <a:r>
            <a:rPr lang="es-AR" sz="1200" b="0" dirty="0">
              <a:solidFill>
                <a:srgbClr val="00B0F0"/>
              </a:solidFill>
              <a:effectLst>
                <a:outerShdw blurRad="38100" dist="38100" dir="2700000" algn="tl">
                  <a:srgbClr val="000000">
                    <a:alpha val="43137"/>
                  </a:srgbClr>
                </a:outerShdw>
              </a:effectLst>
              <a:latin typeface="Encode Sans" panose="020B0604020202020204" charset="0"/>
            </a:rPr>
            <a:t>Producto- Servicio</a:t>
          </a:r>
        </a:p>
      </dgm:t>
    </dgm:pt>
    <dgm:pt modelId="{2E58797D-3F52-4EDB-84C0-C0CD7A979674}" type="parTrans" cxnId="{D97FD2C7-35C8-4537-A313-EEB528E2F403}">
      <dgm:prSet/>
      <dgm:spPr/>
      <dgm:t>
        <a:bodyPr/>
        <a:lstStyle/>
        <a:p>
          <a:endParaRPr lang="es-AR" sz="4800" b="1">
            <a:solidFill>
              <a:schemeClr val="bg1"/>
            </a:solidFill>
            <a:effectLst>
              <a:outerShdw blurRad="38100" dist="38100" dir="2700000" algn="tl">
                <a:srgbClr val="000000">
                  <a:alpha val="43137"/>
                </a:srgbClr>
              </a:outerShdw>
            </a:effectLst>
          </a:endParaRPr>
        </a:p>
      </dgm:t>
    </dgm:pt>
    <dgm:pt modelId="{3E6812C0-C266-4E78-9E6B-4B655C94732A}" type="sibTrans" cxnId="{D97FD2C7-35C8-4537-A313-EEB528E2F403}">
      <dgm:prSet/>
      <dgm:spPr/>
      <dgm:t>
        <a:bodyPr/>
        <a:lstStyle/>
        <a:p>
          <a:endParaRPr lang="es-AR" sz="4800" b="1">
            <a:solidFill>
              <a:schemeClr val="bg1"/>
            </a:solidFill>
            <a:effectLst>
              <a:outerShdw blurRad="38100" dist="38100" dir="2700000" algn="tl">
                <a:srgbClr val="000000">
                  <a:alpha val="43137"/>
                </a:srgbClr>
              </a:outerShdw>
            </a:effectLst>
          </a:endParaRPr>
        </a:p>
      </dgm:t>
    </dgm:pt>
    <dgm:pt modelId="{A1816908-57AA-4E81-AD06-577C47E7D6D6}">
      <dgm:prSet phldrT="[Texto]" custT="1"/>
      <dgm:spPr/>
      <dgm:t>
        <a:bodyPr/>
        <a:lstStyle/>
        <a:p>
          <a:r>
            <a:rPr lang="es-AR" sz="1200" b="0" dirty="0">
              <a:solidFill>
                <a:srgbClr val="00B0F0"/>
              </a:solidFill>
              <a:effectLst>
                <a:outerShdw blurRad="38100" dist="38100" dir="2700000" algn="tl">
                  <a:srgbClr val="000000">
                    <a:alpha val="43137"/>
                  </a:srgbClr>
                </a:outerShdw>
              </a:effectLst>
              <a:latin typeface="Encode Sans" panose="020B0604020202020204" charset="0"/>
            </a:rPr>
            <a:t>Precio</a:t>
          </a:r>
        </a:p>
      </dgm:t>
    </dgm:pt>
    <dgm:pt modelId="{955115F9-DF73-4D8B-B35A-9F6495FA07BB}" type="parTrans" cxnId="{AF319AA3-E4BC-420F-BD09-F3536B288D0C}">
      <dgm:prSet/>
      <dgm:spPr/>
      <dgm:t>
        <a:bodyPr/>
        <a:lstStyle/>
        <a:p>
          <a:endParaRPr lang="es-AR" sz="4800" b="1">
            <a:solidFill>
              <a:schemeClr val="bg1"/>
            </a:solidFill>
            <a:effectLst>
              <a:outerShdw blurRad="38100" dist="38100" dir="2700000" algn="tl">
                <a:srgbClr val="000000">
                  <a:alpha val="43137"/>
                </a:srgbClr>
              </a:outerShdw>
            </a:effectLst>
          </a:endParaRPr>
        </a:p>
      </dgm:t>
    </dgm:pt>
    <dgm:pt modelId="{A641E60E-AFA0-4CDC-AF21-2531CCF06FBB}" type="sibTrans" cxnId="{AF319AA3-E4BC-420F-BD09-F3536B288D0C}">
      <dgm:prSet/>
      <dgm:spPr/>
      <dgm:t>
        <a:bodyPr/>
        <a:lstStyle/>
        <a:p>
          <a:endParaRPr lang="es-AR" sz="4800" b="1">
            <a:solidFill>
              <a:schemeClr val="bg1"/>
            </a:solidFill>
            <a:effectLst>
              <a:outerShdw blurRad="38100" dist="38100" dir="2700000" algn="tl">
                <a:srgbClr val="000000">
                  <a:alpha val="43137"/>
                </a:srgbClr>
              </a:outerShdw>
            </a:effectLst>
          </a:endParaRPr>
        </a:p>
      </dgm:t>
    </dgm:pt>
    <dgm:pt modelId="{18FEEC59-C86B-437E-B93B-4E9ED76760DA}">
      <dgm:prSet phldrT="[Texto]" custT="1"/>
      <dgm:spPr/>
      <dgm:t>
        <a:bodyPr/>
        <a:lstStyle/>
        <a:p>
          <a:r>
            <a:rPr lang="es-AR" sz="1200" b="0" dirty="0">
              <a:solidFill>
                <a:srgbClr val="00B0F0"/>
              </a:solidFill>
              <a:effectLst>
                <a:outerShdw blurRad="38100" dist="38100" dir="2700000" algn="tl">
                  <a:srgbClr val="000000">
                    <a:alpha val="43137"/>
                  </a:srgbClr>
                </a:outerShdw>
              </a:effectLst>
              <a:latin typeface="Encode Sans" panose="020B0604020202020204" charset="0"/>
            </a:rPr>
            <a:t>Canales de Venta</a:t>
          </a:r>
        </a:p>
      </dgm:t>
    </dgm:pt>
    <dgm:pt modelId="{9E3F3DDD-F835-4D4E-A809-00720D932EF8}" type="parTrans" cxnId="{C372FAF3-7537-4E7A-8503-85984E6B85C8}">
      <dgm:prSet/>
      <dgm:spPr/>
      <dgm:t>
        <a:bodyPr/>
        <a:lstStyle/>
        <a:p>
          <a:endParaRPr lang="es-AR" sz="4800" b="1">
            <a:solidFill>
              <a:schemeClr val="bg1"/>
            </a:solidFill>
            <a:effectLst>
              <a:outerShdw blurRad="38100" dist="38100" dir="2700000" algn="tl">
                <a:srgbClr val="000000">
                  <a:alpha val="43137"/>
                </a:srgbClr>
              </a:outerShdw>
            </a:effectLst>
          </a:endParaRPr>
        </a:p>
      </dgm:t>
    </dgm:pt>
    <dgm:pt modelId="{840C748C-0441-46A5-8E87-C5FB0356B657}" type="sibTrans" cxnId="{C372FAF3-7537-4E7A-8503-85984E6B85C8}">
      <dgm:prSet/>
      <dgm:spPr/>
      <dgm:t>
        <a:bodyPr/>
        <a:lstStyle/>
        <a:p>
          <a:endParaRPr lang="es-AR" sz="4800" b="1">
            <a:solidFill>
              <a:schemeClr val="bg1"/>
            </a:solidFill>
            <a:effectLst>
              <a:outerShdw blurRad="38100" dist="38100" dir="2700000" algn="tl">
                <a:srgbClr val="000000">
                  <a:alpha val="43137"/>
                </a:srgbClr>
              </a:outerShdw>
            </a:effectLst>
          </a:endParaRPr>
        </a:p>
      </dgm:t>
    </dgm:pt>
    <dgm:pt modelId="{3749100A-F62F-44B8-977B-A1B64DA49B41}">
      <dgm:prSet phldrT="[Texto]" custT="1"/>
      <dgm:spPr>
        <a:solidFill>
          <a:schemeClr val="accent6">
            <a:lumMod val="75000"/>
          </a:schemeClr>
        </a:solidFill>
      </dgm:spPr>
      <dgm:t>
        <a:bodyPr/>
        <a:lstStyle/>
        <a:p>
          <a:r>
            <a:rPr lang="es-AR" sz="1200" b="0" dirty="0">
              <a:solidFill>
                <a:srgbClr val="00B0F0"/>
              </a:solidFill>
              <a:effectLst>
                <a:outerShdw blurRad="38100" dist="38100" dir="2700000" algn="tl">
                  <a:srgbClr val="000000">
                    <a:alpha val="43137"/>
                  </a:srgbClr>
                </a:outerShdw>
              </a:effectLst>
              <a:latin typeface="Encode Sans" panose="020B0604020202020204" charset="0"/>
            </a:rPr>
            <a:t>Personal</a:t>
          </a:r>
        </a:p>
      </dgm:t>
    </dgm:pt>
    <dgm:pt modelId="{9BB5F7CF-3847-4645-AC99-DDEB0B73C1F6}" type="parTrans" cxnId="{0948D90A-0199-4EA3-894C-A2539BB1DFBC}">
      <dgm:prSet/>
      <dgm:spPr/>
      <dgm:t>
        <a:bodyPr/>
        <a:lstStyle/>
        <a:p>
          <a:endParaRPr lang="es-AR" sz="4800" b="1">
            <a:solidFill>
              <a:schemeClr val="bg1"/>
            </a:solidFill>
            <a:effectLst>
              <a:outerShdw blurRad="38100" dist="38100" dir="2700000" algn="tl">
                <a:srgbClr val="000000">
                  <a:alpha val="43137"/>
                </a:srgbClr>
              </a:outerShdw>
            </a:effectLst>
          </a:endParaRPr>
        </a:p>
      </dgm:t>
    </dgm:pt>
    <dgm:pt modelId="{969BF7E8-1BAA-4FA8-94C6-D9519A721953}" type="sibTrans" cxnId="{0948D90A-0199-4EA3-894C-A2539BB1DFBC}">
      <dgm:prSet/>
      <dgm:spPr/>
      <dgm:t>
        <a:bodyPr/>
        <a:lstStyle/>
        <a:p>
          <a:endParaRPr lang="es-AR" sz="4800" b="1">
            <a:solidFill>
              <a:schemeClr val="bg1"/>
            </a:solidFill>
            <a:effectLst>
              <a:outerShdw blurRad="38100" dist="38100" dir="2700000" algn="tl">
                <a:srgbClr val="000000">
                  <a:alpha val="43137"/>
                </a:srgbClr>
              </a:outerShdw>
            </a:effectLst>
          </a:endParaRPr>
        </a:p>
      </dgm:t>
    </dgm:pt>
    <dgm:pt modelId="{FFA9E70F-09F5-4DB8-9D6D-B1B7EA02588F}">
      <dgm:prSet phldrT="[Texto]" custT="1"/>
      <dgm:spPr>
        <a:solidFill>
          <a:schemeClr val="accent5">
            <a:lumMod val="75000"/>
          </a:schemeClr>
        </a:solidFill>
      </dgm:spPr>
      <dgm:t>
        <a:bodyPr/>
        <a:lstStyle/>
        <a:p>
          <a:r>
            <a:rPr lang="es-AR" sz="1200" b="0" dirty="0">
              <a:solidFill>
                <a:srgbClr val="00B0F0"/>
              </a:solidFill>
              <a:effectLst>
                <a:outerShdw blurRad="38100" dist="38100" dir="2700000" algn="tl">
                  <a:srgbClr val="000000">
                    <a:alpha val="43137"/>
                  </a:srgbClr>
                </a:outerShdw>
              </a:effectLst>
              <a:latin typeface="Encode Sans" panose="020B0604020202020204" charset="0"/>
            </a:rPr>
            <a:t>Comunicaciones de MKT</a:t>
          </a:r>
        </a:p>
      </dgm:t>
    </dgm:pt>
    <dgm:pt modelId="{E887CFCE-9B31-4732-BC4D-28D90AA2A505}" type="parTrans" cxnId="{8D981D09-A5E3-4449-9DAF-515D48B5B994}">
      <dgm:prSet/>
      <dgm:spPr/>
      <dgm:t>
        <a:bodyPr/>
        <a:lstStyle/>
        <a:p>
          <a:endParaRPr lang="es-AR" sz="4800" b="1">
            <a:solidFill>
              <a:schemeClr val="bg1"/>
            </a:solidFill>
            <a:effectLst>
              <a:outerShdw blurRad="38100" dist="38100" dir="2700000" algn="tl">
                <a:srgbClr val="000000">
                  <a:alpha val="43137"/>
                </a:srgbClr>
              </a:outerShdw>
            </a:effectLst>
          </a:endParaRPr>
        </a:p>
      </dgm:t>
    </dgm:pt>
    <dgm:pt modelId="{D941BFDF-8D31-47D8-8488-7B1794F2D13C}" type="sibTrans" cxnId="{8D981D09-A5E3-4449-9DAF-515D48B5B994}">
      <dgm:prSet/>
      <dgm:spPr/>
      <dgm:t>
        <a:bodyPr/>
        <a:lstStyle/>
        <a:p>
          <a:endParaRPr lang="es-AR" sz="4800" b="1">
            <a:solidFill>
              <a:schemeClr val="bg1"/>
            </a:solidFill>
            <a:effectLst>
              <a:outerShdw blurRad="38100" dist="38100" dir="2700000" algn="tl">
                <a:srgbClr val="000000">
                  <a:alpha val="43137"/>
                </a:srgbClr>
              </a:outerShdw>
            </a:effectLst>
          </a:endParaRPr>
        </a:p>
      </dgm:t>
    </dgm:pt>
    <dgm:pt modelId="{5051C877-CD04-40ED-B7F7-A12F345CEFFE}" type="pres">
      <dgm:prSet presAssocID="{E97F8859-779B-44CE-8923-447C9114F303}" presName="compositeShape" presStyleCnt="0">
        <dgm:presLayoutVars>
          <dgm:chMax val="7"/>
          <dgm:dir val="rev"/>
          <dgm:resizeHandles val="exact"/>
        </dgm:presLayoutVars>
      </dgm:prSet>
      <dgm:spPr/>
    </dgm:pt>
    <dgm:pt modelId="{A286BDD8-19BB-43A2-9733-EB07CBD3E20E}" type="pres">
      <dgm:prSet presAssocID="{E97F8859-779B-44CE-8923-447C9114F303}" presName="wedge1" presStyleLbl="node1" presStyleIdx="0" presStyleCnt="5"/>
      <dgm:spPr/>
    </dgm:pt>
    <dgm:pt modelId="{56333362-47EE-426C-A1A2-47E201AFB452}" type="pres">
      <dgm:prSet presAssocID="{E97F8859-779B-44CE-8923-447C9114F303}" presName="dummy1a" presStyleCnt="0"/>
      <dgm:spPr/>
    </dgm:pt>
    <dgm:pt modelId="{55FCD8D8-0D6E-4D38-89E6-E984A7375DB1}" type="pres">
      <dgm:prSet presAssocID="{E97F8859-779B-44CE-8923-447C9114F303}" presName="dummy1b" presStyleCnt="0"/>
      <dgm:spPr/>
    </dgm:pt>
    <dgm:pt modelId="{D8EC2ECE-2ED2-406C-9133-098744C90883}" type="pres">
      <dgm:prSet presAssocID="{E97F8859-779B-44CE-8923-447C9114F303}" presName="wedge1Tx" presStyleLbl="node1" presStyleIdx="0" presStyleCnt="5">
        <dgm:presLayoutVars>
          <dgm:chMax val="0"/>
          <dgm:chPref val="0"/>
          <dgm:bulletEnabled val="1"/>
        </dgm:presLayoutVars>
      </dgm:prSet>
      <dgm:spPr/>
    </dgm:pt>
    <dgm:pt modelId="{9FE13E48-0C0B-4244-A249-E8EF7D310FDA}" type="pres">
      <dgm:prSet presAssocID="{E97F8859-779B-44CE-8923-447C9114F303}" presName="wedge2" presStyleLbl="node1" presStyleIdx="1" presStyleCnt="5"/>
      <dgm:spPr/>
    </dgm:pt>
    <dgm:pt modelId="{38550AB0-F2E5-48D8-A0F4-23B2B2CE5E85}" type="pres">
      <dgm:prSet presAssocID="{E97F8859-779B-44CE-8923-447C9114F303}" presName="dummy2a" presStyleCnt="0"/>
      <dgm:spPr/>
    </dgm:pt>
    <dgm:pt modelId="{EEACF599-EF70-4C29-8261-E9E68CDA35C5}" type="pres">
      <dgm:prSet presAssocID="{E97F8859-779B-44CE-8923-447C9114F303}" presName="dummy2b" presStyleCnt="0"/>
      <dgm:spPr/>
    </dgm:pt>
    <dgm:pt modelId="{A4A1A70D-C906-474E-A200-E28B02E3BABE}" type="pres">
      <dgm:prSet presAssocID="{E97F8859-779B-44CE-8923-447C9114F303}" presName="wedge2Tx" presStyleLbl="node1" presStyleIdx="1" presStyleCnt="5">
        <dgm:presLayoutVars>
          <dgm:chMax val="0"/>
          <dgm:chPref val="0"/>
          <dgm:bulletEnabled val="1"/>
        </dgm:presLayoutVars>
      </dgm:prSet>
      <dgm:spPr/>
    </dgm:pt>
    <dgm:pt modelId="{5C3B855A-3E8F-4C1C-9750-F4850A29763C}" type="pres">
      <dgm:prSet presAssocID="{E97F8859-779B-44CE-8923-447C9114F303}" presName="wedge3" presStyleLbl="node1" presStyleIdx="2" presStyleCnt="5"/>
      <dgm:spPr/>
    </dgm:pt>
    <dgm:pt modelId="{F33745F4-00AF-4441-BF5D-3435A37F8079}" type="pres">
      <dgm:prSet presAssocID="{E97F8859-779B-44CE-8923-447C9114F303}" presName="dummy3a" presStyleCnt="0"/>
      <dgm:spPr/>
    </dgm:pt>
    <dgm:pt modelId="{B34A96EC-436F-4683-9111-17EACAF30E7E}" type="pres">
      <dgm:prSet presAssocID="{E97F8859-779B-44CE-8923-447C9114F303}" presName="dummy3b" presStyleCnt="0"/>
      <dgm:spPr/>
    </dgm:pt>
    <dgm:pt modelId="{5F714225-52C4-423D-A928-4D3B1546837D}" type="pres">
      <dgm:prSet presAssocID="{E97F8859-779B-44CE-8923-447C9114F303}" presName="wedge3Tx" presStyleLbl="node1" presStyleIdx="2" presStyleCnt="5">
        <dgm:presLayoutVars>
          <dgm:chMax val="0"/>
          <dgm:chPref val="0"/>
          <dgm:bulletEnabled val="1"/>
        </dgm:presLayoutVars>
      </dgm:prSet>
      <dgm:spPr/>
    </dgm:pt>
    <dgm:pt modelId="{59764E7D-D22C-400A-997A-7CCC3C453009}" type="pres">
      <dgm:prSet presAssocID="{E97F8859-779B-44CE-8923-447C9114F303}" presName="wedge4" presStyleLbl="node1" presStyleIdx="3" presStyleCnt="5" custScaleX="110155" custScaleY="110613" custLinFactNeighborX="729" custLinFactNeighborY="79"/>
      <dgm:spPr/>
    </dgm:pt>
    <dgm:pt modelId="{F85719E9-01DF-4EA3-9C68-5204A4412CBE}" type="pres">
      <dgm:prSet presAssocID="{E97F8859-779B-44CE-8923-447C9114F303}" presName="dummy4a" presStyleCnt="0"/>
      <dgm:spPr/>
    </dgm:pt>
    <dgm:pt modelId="{F8D11FEC-17E7-42BB-B2F7-A9AE9FB2F2D6}" type="pres">
      <dgm:prSet presAssocID="{E97F8859-779B-44CE-8923-447C9114F303}" presName="dummy4b" presStyleCnt="0"/>
      <dgm:spPr/>
    </dgm:pt>
    <dgm:pt modelId="{0BE7088E-8514-45BA-928D-3F9F5A5D4955}" type="pres">
      <dgm:prSet presAssocID="{E97F8859-779B-44CE-8923-447C9114F303}" presName="wedge4Tx" presStyleLbl="node1" presStyleIdx="3" presStyleCnt="5">
        <dgm:presLayoutVars>
          <dgm:chMax val="0"/>
          <dgm:chPref val="0"/>
          <dgm:bulletEnabled val="1"/>
        </dgm:presLayoutVars>
      </dgm:prSet>
      <dgm:spPr/>
    </dgm:pt>
    <dgm:pt modelId="{7A6FC052-E75C-4455-A859-CD8F01E90A55}" type="pres">
      <dgm:prSet presAssocID="{E97F8859-779B-44CE-8923-447C9114F303}" presName="wedge5" presStyleLbl="node1" presStyleIdx="4" presStyleCnt="5" custAng="0"/>
      <dgm:spPr/>
    </dgm:pt>
    <dgm:pt modelId="{86BB6DF4-1E86-4F4E-8190-1CE512919159}" type="pres">
      <dgm:prSet presAssocID="{E97F8859-779B-44CE-8923-447C9114F303}" presName="dummy5a" presStyleCnt="0"/>
      <dgm:spPr/>
    </dgm:pt>
    <dgm:pt modelId="{6618E462-BE17-4E11-8013-1F4538FE63CD}" type="pres">
      <dgm:prSet presAssocID="{E97F8859-779B-44CE-8923-447C9114F303}" presName="dummy5b" presStyleCnt="0"/>
      <dgm:spPr/>
    </dgm:pt>
    <dgm:pt modelId="{BF3EE5ED-35E8-4CF2-A39B-E946E9338CB4}" type="pres">
      <dgm:prSet presAssocID="{E97F8859-779B-44CE-8923-447C9114F303}" presName="wedge5Tx" presStyleLbl="node1" presStyleIdx="4" presStyleCnt="5">
        <dgm:presLayoutVars>
          <dgm:chMax val="0"/>
          <dgm:chPref val="0"/>
          <dgm:bulletEnabled val="1"/>
        </dgm:presLayoutVars>
      </dgm:prSet>
      <dgm:spPr/>
    </dgm:pt>
    <dgm:pt modelId="{1DDC1CB3-68BB-4FBF-9C69-E0EC06AA2550}" type="pres">
      <dgm:prSet presAssocID="{3E6812C0-C266-4E78-9E6B-4B655C94732A}" presName="arrowWedge1" presStyleLbl="fgSibTrans2D1" presStyleIdx="0" presStyleCnt="5"/>
      <dgm:spPr/>
    </dgm:pt>
    <dgm:pt modelId="{7BAD21AB-923E-462E-938F-388A5B5C0E8F}" type="pres">
      <dgm:prSet presAssocID="{A641E60E-AFA0-4CDC-AF21-2531CCF06FBB}" presName="arrowWedge2" presStyleLbl="fgSibTrans2D1" presStyleIdx="1" presStyleCnt="5" custAng="10800000" custFlipVert="1" custFlipHor="1" custScaleX="37207" custScaleY="13117" custLinFactNeighborX="62714" custLinFactNeighborY="-5920"/>
      <dgm:spPr>
        <a:prstGeom prst="rightArrow">
          <a:avLst/>
        </a:prstGeom>
        <a:solidFill>
          <a:schemeClr val="bg1">
            <a:lumMod val="95000"/>
          </a:schemeClr>
        </a:solidFill>
      </dgm:spPr>
    </dgm:pt>
    <dgm:pt modelId="{7F6D6CC7-A3C0-48FF-AF74-416B5471ED48}" type="pres">
      <dgm:prSet presAssocID="{840C748C-0441-46A5-8E87-C5FB0356B657}" presName="arrowWedge3" presStyleLbl="fgSibTrans2D1" presStyleIdx="2" presStyleCnt="5"/>
      <dgm:spPr/>
    </dgm:pt>
    <dgm:pt modelId="{B4B6F889-43D7-4122-96C8-59253476B3E4}" type="pres">
      <dgm:prSet presAssocID="{D941BFDF-8D31-47D8-8488-7B1794F2D13C}" presName="arrowWedge4" presStyleLbl="fgSibTrans2D1" presStyleIdx="3" presStyleCnt="5" custLinFactNeighborX="-2920" custLinFactNeighborY="-223"/>
      <dgm:spPr/>
    </dgm:pt>
    <dgm:pt modelId="{CC922BB4-1397-4385-88BC-6D602F9CD43F}" type="pres">
      <dgm:prSet presAssocID="{969BF7E8-1BAA-4FA8-94C6-D9519A721953}" presName="arrowWedge5" presStyleLbl="fgSibTrans2D1" presStyleIdx="4" presStyleCnt="5"/>
      <dgm:spPr/>
    </dgm:pt>
  </dgm:ptLst>
  <dgm:cxnLst>
    <dgm:cxn modelId="{96C17508-05C5-46B4-A0F4-F7B2C4F28334}" type="presOf" srcId="{18FEEC59-C86B-437E-B93B-4E9ED76760DA}" destId="{5C3B855A-3E8F-4C1C-9750-F4850A29763C}" srcOrd="0" destOrd="0" presId="urn:microsoft.com/office/officeart/2005/8/layout/cycle8"/>
    <dgm:cxn modelId="{8D981D09-A5E3-4449-9DAF-515D48B5B994}" srcId="{E97F8859-779B-44CE-8923-447C9114F303}" destId="{FFA9E70F-09F5-4DB8-9D6D-B1B7EA02588F}" srcOrd="3" destOrd="0" parTransId="{E887CFCE-9B31-4732-BC4D-28D90AA2A505}" sibTransId="{D941BFDF-8D31-47D8-8488-7B1794F2D13C}"/>
    <dgm:cxn modelId="{0948D90A-0199-4EA3-894C-A2539BB1DFBC}" srcId="{E97F8859-779B-44CE-8923-447C9114F303}" destId="{3749100A-F62F-44B8-977B-A1B64DA49B41}" srcOrd="4" destOrd="0" parTransId="{9BB5F7CF-3847-4645-AC99-DDEB0B73C1F6}" sibTransId="{969BF7E8-1BAA-4FA8-94C6-D9519A721953}"/>
    <dgm:cxn modelId="{B77BF11C-18B0-4FB2-8464-2D6C145F2B8A}" type="presOf" srcId="{3749100A-F62F-44B8-977B-A1B64DA49B41}" destId="{A286BDD8-19BB-43A2-9733-EB07CBD3E20E}" srcOrd="0" destOrd="0" presId="urn:microsoft.com/office/officeart/2005/8/layout/cycle8"/>
    <dgm:cxn modelId="{C159F665-BAFF-47B5-96B0-668C604902C4}" type="presOf" srcId="{18FEEC59-C86B-437E-B93B-4E9ED76760DA}" destId="{5F714225-52C4-423D-A928-4D3B1546837D}" srcOrd="1" destOrd="0" presId="urn:microsoft.com/office/officeart/2005/8/layout/cycle8"/>
    <dgm:cxn modelId="{5C505C46-FD4F-40CA-9BE6-CB5198483F74}" type="presOf" srcId="{A1816908-57AA-4E81-AD06-577C47E7D6D6}" destId="{0BE7088E-8514-45BA-928D-3F9F5A5D4955}" srcOrd="1" destOrd="0" presId="urn:microsoft.com/office/officeart/2005/8/layout/cycle8"/>
    <dgm:cxn modelId="{2B25F96B-0D60-47B6-9DED-B089B51F3A95}" type="presOf" srcId="{A1816908-57AA-4E81-AD06-577C47E7D6D6}" destId="{59764E7D-D22C-400A-997A-7CCC3C453009}" srcOrd="0" destOrd="0" presId="urn:microsoft.com/office/officeart/2005/8/layout/cycle8"/>
    <dgm:cxn modelId="{7AA4668E-F3F8-4822-A664-D83EA6E42F0D}" type="presOf" srcId="{5F09CFFB-BAC8-4ADD-A8DE-35967AF37A48}" destId="{7A6FC052-E75C-4455-A859-CD8F01E90A55}" srcOrd="0" destOrd="0" presId="urn:microsoft.com/office/officeart/2005/8/layout/cycle8"/>
    <dgm:cxn modelId="{572B9F9D-29ED-4850-A47F-0F02A91D9D81}" type="presOf" srcId="{E97F8859-779B-44CE-8923-447C9114F303}" destId="{5051C877-CD04-40ED-B7F7-A12F345CEFFE}" srcOrd="0" destOrd="0" presId="urn:microsoft.com/office/officeart/2005/8/layout/cycle8"/>
    <dgm:cxn modelId="{AF319AA3-E4BC-420F-BD09-F3536B288D0C}" srcId="{E97F8859-779B-44CE-8923-447C9114F303}" destId="{A1816908-57AA-4E81-AD06-577C47E7D6D6}" srcOrd="1" destOrd="0" parTransId="{955115F9-DF73-4D8B-B35A-9F6495FA07BB}" sibTransId="{A641E60E-AFA0-4CDC-AF21-2531CCF06FBB}"/>
    <dgm:cxn modelId="{D97FD2C7-35C8-4537-A313-EEB528E2F403}" srcId="{E97F8859-779B-44CE-8923-447C9114F303}" destId="{5F09CFFB-BAC8-4ADD-A8DE-35967AF37A48}" srcOrd="0" destOrd="0" parTransId="{2E58797D-3F52-4EDB-84C0-C0CD7A979674}" sibTransId="{3E6812C0-C266-4E78-9E6B-4B655C94732A}"/>
    <dgm:cxn modelId="{246CC9E0-4B6B-481D-A83E-CBDFF0AF1E44}" type="presOf" srcId="{3749100A-F62F-44B8-977B-A1B64DA49B41}" destId="{D8EC2ECE-2ED2-406C-9133-098744C90883}" srcOrd="1" destOrd="0" presId="urn:microsoft.com/office/officeart/2005/8/layout/cycle8"/>
    <dgm:cxn modelId="{B386CBE9-7382-4FC7-AC68-829554656A2D}" type="presOf" srcId="{5F09CFFB-BAC8-4ADD-A8DE-35967AF37A48}" destId="{BF3EE5ED-35E8-4CF2-A39B-E946E9338CB4}" srcOrd="1" destOrd="0" presId="urn:microsoft.com/office/officeart/2005/8/layout/cycle8"/>
    <dgm:cxn modelId="{ECADEBEA-BE07-41D0-8D2A-0DCBF2E52AA8}" type="presOf" srcId="{FFA9E70F-09F5-4DB8-9D6D-B1B7EA02588F}" destId="{A4A1A70D-C906-474E-A200-E28B02E3BABE}" srcOrd="1" destOrd="0" presId="urn:microsoft.com/office/officeart/2005/8/layout/cycle8"/>
    <dgm:cxn modelId="{C372FAF3-7537-4E7A-8503-85984E6B85C8}" srcId="{E97F8859-779B-44CE-8923-447C9114F303}" destId="{18FEEC59-C86B-437E-B93B-4E9ED76760DA}" srcOrd="2" destOrd="0" parTransId="{9E3F3DDD-F835-4D4E-A809-00720D932EF8}" sibTransId="{840C748C-0441-46A5-8E87-C5FB0356B657}"/>
    <dgm:cxn modelId="{C90980F9-87F4-4B86-B1CF-C4B4B4498565}" type="presOf" srcId="{FFA9E70F-09F5-4DB8-9D6D-B1B7EA02588F}" destId="{9FE13E48-0C0B-4244-A249-E8EF7D310FDA}" srcOrd="0" destOrd="0" presId="urn:microsoft.com/office/officeart/2005/8/layout/cycle8"/>
    <dgm:cxn modelId="{6E59231B-6EA5-4FCC-8838-861995FF6C9C}" type="presParOf" srcId="{5051C877-CD04-40ED-B7F7-A12F345CEFFE}" destId="{A286BDD8-19BB-43A2-9733-EB07CBD3E20E}" srcOrd="0" destOrd="0" presId="urn:microsoft.com/office/officeart/2005/8/layout/cycle8"/>
    <dgm:cxn modelId="{B25B7D54-DB1D-454C-A434-49C89F8B50C0}" type="presParOf" srcId="{5051C877-CD04-40ED-B7F7-A12F345CEFFE}" destId="{56333362-47EE-426C-A1A2-47E201AFB452}" srcOrd="1" destOrd="0" presId="urn:microsoft.com/office/officeart/2005/8/layout/cycle8"/>
    <dgm:cxn modelId="{DC616099-0357-421B-BCB2-E0265722F534}" type="presParOf" srcId="{5051C877-CD04-40ED-B7F7-A12F345CEFFE}" destId="{55FCD8D8-0D6E-4D38-89E6-E984A7375DB1}" srcOrd="2" destOrd="0" presId="urn:microsoft.com/office/officeart/2005/8/layout/cycle8"/>
    <dgm:cxn modelId="{38B86D15-09E5-4B78-8B6E-05EDB60E45FA}" type="presParOf" srcId="{5051C877-CD04-40ED-B7F7-A12F345CEFFE}" destId="{D8EC2ECE-2ED2-406C-9133-098744C90883}" srcOrd="3" destOrd="0" presId="urn:microsoft.com/office/officeart/2005/8/layout/cycle8"/>
    <dgm:cxn modelId="{DAA74098-3E7E-4D0D-B9C3-F5CBBC5FB14B}" type="presParOf" srcId="{5051C877-CD04-40ED-B7F7-A12F345CEFFE}" destId="{9FE13E48-0C0B-4244-A249-E8EF7D310FDA}" srcOrd="4" destOrd="0" presId="urn:microsoft.com/office/officeart/2005/8/layout/cycle8"/>
    <dgm:cxn modelId="{3DEB41DF-99B4-4C60-99E3-645FC419D502}" type="presParOf" srcId="{5051C877-CD04-40ED-B7F7-A12F345CEFFE}" destId="{38550AB0-F2E5-48D8-A0F4-23B2B2CE5E85}" srcOrd="5" destOrd="0" presId="urn:microsoft.com/office/officeart/2005/8/layout/cycle8"/>
    <dgm:cxn modelId="{BE51C2FF-AD30-4385-AD8B-B30CE05E2A64}" type="presParOf" srcId="{5051C877-CD04-40ED-B7F7-A12F345CEFFE}" destId="{EEACF599-EF70-4C29-8261-E9E68CDA35C5}" srcOrd="6" destOrd="0" presId="urn:microsoft.com/office/officeart/2005/8/layout/cycle8"/>
    <dgm:cxn modelId="{59CACB25-4C1D-4E66-94A4-199246C1CD5D}" type="presParOf" srcId="{5051C877-CD04-40ED-B7F7-A12F345CEFFE}" destId="{A4A1A70D-C906-474E-A200-E28B02E3BABE}" srcOrd="7" destOrd="0" presId="urn:microsoft.com/office/officeart/2005/8/layout/cycle8"/>
    <dgm:cxn modelId="{9C5EFB12-00DF-4423-B959-B3C8937B906F}" type="presParOf" srcId="{5051C877-CD04-40ED-B7F7-A12F345CEFFE}" destId="{5C3B855A-3E8F-4C1C-9750-F4850A29763C}" srcOrd="8" destOrd="0" presId="urn:microsoft.com/office/officeart/2005/8/layout/cycle8"/>
    <dgm:cxn modelId="{9431271E-B771-40D4-8959-B1DAE20F7D7E}" type="presParOf" srcId="{5051C877-CD04-40ED-B7F7-A12F345CEFFE}" destId="{F33745F4-00AF-4441-BF5D-3435A37F8079}" srcOrd="9" destOrd="0" presId="urn:microsoft.com/office/officeart/2005/8/layout/cycle8"/>
    <dgm:cxn modelId="{8D1CAC49-A028-4F13-B1B1-078EE84DF830}" type="presParOf" srcId="{5051C877-CD04-40ED-B7F7-A12F345CEFFE}" destId="{B34A96EC-436F-4683-9111-17EACAF30E7E}" srcOrd="10" destOrd="0" presId="urn:microsoft.com/office/officeart/2005/8/layout/cycle8"/>
    <dgm:cxn modelId="{9C89ED13-00CC-439C-B84B-F01DBB862E85}" type="presParOf" srcId="{5051C877-CD04-40ED-B7F7-A12F345CEFFE}" destId="{5F714225-52C4-423D-A928-4D3B1546837D}" srcOrd="11" destOrd="0" presId="urn:microsoft.com/office/officeart/2005/8/layout/cycle8"/>
    <dgm:cxn modelId="{426E4082-7D9E-4C78-82F5-17807553CDB1}" type="presParOf" srcId="{5051C877-CD04-40ED-B7F7-A12F345CEFFE}" destId="{59764E7D-D22C-400A-997A-7CCC3C453009}" srcOrd="12" destOrd="0" presId="urn:microsoft.com/office/officeart/2005/8/layout/cycle8"/>
    <dgm:cxn modelId="{24EB08C1-DDAA-470A-9FC8-BFC96C5E7DCF}" type="presParOf" srcId="{5051C877-CD04-40ED-B7F7-A12F345CEFFE}" destId="{F85719E9-01DF-4EA3-9C68-5204A4412CBE}" srcOrd="13" destOrd="0" presId="urn:microsoft.com/office/officeart/2005/8/layout/cycle8"/>
    <dgm:cxn modelId="{4E0C9B8F-A551-4A76-9A23-3178217D0F29}" type="presParOf" srcId="{5051C877-CD04-40ED-B7F7-A12F345CEFFE}" destId="{F8D11FEC-17E7-42BB-B2F7-A9AE9FB2F2D6}" srcOrd="14" destOrd="0" presId="urn:microsoft.com/office/officeart/2005/8/layout/cycle8"/>
    <dgm:cxn modelId="{EBBCF9CF-CAB8-4051-9A19-C75A37A51949}" type="presParOf" srcId="{5051C877-CD04-40ED-B7F7-A12F345CEFFE}" destId="{0BE7088E-8514-45BA-928D-3F9F5A5D4955}" srcOrd="15" destOrd="0" presId="urn:microsoft.com/office/officeart/2005/8/layout/cycle8"/>
    <dgm:cxn modelId="{04B031BE-971D-40AF-8BE9-A4A1A9AE32B5}" type="presParOf" srcId="{5051C877-CD04-40ED-B7F7-A12F345CEFFE}" destId="{7A6FC052-E75C-4455-A859-CD8F01E90A55}" srcOrd="16" destOrd="0" presId="urn:microsoft.com/office/officeart/2005/8/layout/cycle8"/>
    <dgm:cxn modelId="{63B7CD9B-CC76-41A4-B155-3F1C0E1B940B}" type="presParOf" srcId="{5051C877-CD04-40ED-B7F7-A12F345CEFFE}" destId="{86BB6DF4-1E86-4F4E-8190-1CE512919159}" srcOrd="17" destOrd="0" presId="urn:microsoft.com/office/officeart/2005/8/layout/cycle8"/>
    <dgm:cxn modelId="{5D27D82F-1F1B-4168-866C-3826A4A74BAB}" type="presParOf" srcId="{5051C877-CD04-40ED-B7F7-A12F345CEFFE}" destId="{6618E462-BE17-4E11-8013-1F4538FE63CD}" srcOrd="18" destOrd="0" presId="urn:microsoft.com/office/officeart/2005/8/layout/cycle8"/>
    <dgm:cxn modelId="{550637E2-B4C2-4FA3-95E9-AC8C2F985501}" type="presParOf" srcId="{5051C877-CD04-40ED-B7F7-A12F345CEFFE}" destId="{BF3EE5ED-35E8-4CF2-A39B-E946E9338CB4}" srcOrd="19" destOrd="0" presId="urn:microsoft.com/office/officeart/2005/8/layout/cycle8"/>
    <dgm:cxn modelId="{02F77871-022B-485D-B12B-C8162C2C62BE}" type="presParOf" srcId="{5051C877-CD04-40ED-B7F7-A12F345CEFFE}" destId="{1DDC1CB3-68BB-4FBF-9C69-E0EC06AA2550}" srcOrd="20" destOrd="0" presId="urn:microsoft.com/office/officeart/2005/8/layout/cycle8"/>
    <dgm:cxn modelId="{B0226C85-FDAD-4BC8-A495-0AEB574BE727}" type="presParOf" srcId="{5051C877-CD04-40ED-B7F7-A12F345CEFFE}" destId="{7BAD21AB-923E-462E-938F-388A5B5C0E8F}" srcOrd="21" destOrd="0" presId="urn:microsoft.com/office/officeart/2005/8/layout/cycle8"/>
    <dgm:cxn modelId="{E0592C0D-C646-47A6-A06C-7B5A370B6A6A}" type="presParOf" srcId="{5051C877-CD04-40ED-B7F7-A12F345CEFFE}" destId="{7F6D6CC7-A3C0-48FF-AF74-416B5471ED48}" srcOrd="22" destOrd="0" presId="urn:microsoft.com/office/officeart/2005/8/layout/cycle8"/>
    <dgm:cxn modelId="{E12F8BFF-927D-46A7-8123-6320B0DCF94A}" type="presParOf" srcId="{5051C877-CD04-40ED-B7F7-A12F345CEFFE}" destId="{B4B6F889-43D7-4122-96C8-59253476B3E4}" srcOrd="23" destOrd="0" presId="urn:microsoft.com/office/officeart/2005/8/layout/cycle8"/>
    <dgm:cxn modelId="{F67BA90A-BB15-478E-AEC0-1B7CF5F38014}" type="presParOf" srcId="{5051C877-CD04-40ED-B7F7-A12F345CEFFE}" destId="{CC922BB4-1397-4385-88BC-6D602F9CD43F}" srcOrd="24" destOrd="0" presId="urn:microsoft.com/office/officeart/2005/8/layout/cycle8"/>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97F8859-779B-44CE-8923-447C9114F303}" type="doc">
      <dgm:prSet loTypeId="urn:microsoft.com/office/officeart/2005/8/layout/cycle8" loCatId="cycle" qsTypeId="urn:microsoft.com/office/officeart/2005/8/quickstyle/3d2" qsCatId="3D" csTypeId="urn:microsoft.com/office/officeart/2005/8/colors/colorful1" csCatId="colorful" phldr="1"/>
      <dgm:spPr/>
      <dgm:t>
        <a:bodyPr/>
        <a:lstStyle/>
        <a:p>
          <a:endParaRPr lang="es-AR"/>
        </a:p>
      </dgm:t>
    </dgm:pt>
    <dgm:pt modelId="{5F09CFFB-BAC8-4ADD-A8DE-35967AF37A48}">
      <dgm:prSet phldrT="[Texto]" custT="1"/>
      <dgm:spPr/>
      <dgm:t>
        <a:bodyPr/>
        <a:lstStyle/>
        <a:p>
          <a:r>
            <a:rPr lang="es-AR" sz="1800" b="1">
              <a:solidFill>
                <a:schemeClr val="bg1"/>
              </a:solidFill>
            </a:rPr>
            <a:t>Publicidad</a:t>
          </a:r>
        </a:p>
      </dgm:t>
    </dgm:pt>
    <dgm:pt modelId="{2E58797D-3F52-4EDB-84C0-C0CD7A979674}" type="parTrans" cxnId="{D97FD2C7-35C8-4537-A313-EEB528E2F403}">
      <dgm:prSet/>
      <dgm:spPr/>
      <dgm:t>
        <a:bodyPr/>
        <a:lstStyle/>
        <a:p>
          <a:endParaRPr lang="es-AR" sz="4800" b="1">
            <a:solidFill>
              <a:schemeClr val="bg1"/>
            </a:solidFill>
          </a:endParaRPr>
        </a:p>
      </dgm:t>
    </dgm:pt>
    <dgm:pt modelId="{3E6812C0-C266-4E78-9E6B-4B655C94732A}" type="sibTrans" cxnId="{D97FD2C7-35C8-4537-A313-EEB528E2F403}">
      <dgm:prSet/>
      <dgm:spPr/>
      <dgm:t>
        <a:bodyPr/>
        <a:lstStyle/>
        <a:p>
          <a:endParaRPr lang="es-AR" sz="4800" b="1">
            <a:solidFill>
              <a:schemeClr val="bg1"/>
            </a:solidFill>
          </a:endParaRPr>
        </a:p>
      </dgm:t>
    </dgm:pt>
    <dgm:pt modelId="{A1816908-57AA-4E81-AD06-577C47E7D6D6}">
      <dgm:prSet phldrT="[Texto]" custT="1"/>
      <dgm:spPr/>
      <dgm:t>
        <a:bodyPr/>
        <a:lstStyle/>
        <a:p>
          <a:r>
            <a:rPr lang="es-AR" sz="1800" b="1">
              <a:solidFill>
                <a:schemeClr val="bg1"/>
              </a:solidFill>
            </a:rPr>
            <a:t>Relaciones públicasy Eventos</a:t>
          </a:r>
        </a:p>
      </dgm:t>
    </dgm:pt>
    <dgm:pt modelId="{955115F9-DF73-4D8B-B35A-9F6495FA07BB}" type="parTrans" cxnId="{AF319AA3-E4BC-420F-BD09-F3536B288D0C}">
      <dgm:prSet/>
      <dgm:spPr/>
      <dgm:t>
        <a:bodyPr/>
        <a:lstStyle/>
        <a:p>
          <a:endParaRPr lang="es-AR" sz="4800" b="1">
            <a:solidFill>
              <a:schemeClr val="bg1"/>
            </a:solidFill>
          </a:endParaRPr>
        </a:p>
      </dgm:t>
    </dgm:pt>
    <dgm:pt modelId="{A641E60E-AFA0-4CDC-AF21-2531CCF06FBB}" type="sibTrans" cxnId="{AF319AA3-E4BC-420F-BD09-F3536B288D0C}">
      <dgm:prSet/>
      <dgm:spPr/>
      <dgm:t>
        <a:bodyPr/>
        <a:lstStyle/>
        <a:p>
          <a:endParaRPr lang="es-AR" sz="4800" b="1">
            <a:solidFill>
              <a:schemeClr val="bg1"/>
            </a:solidFill>
          </a:endParaRPr>
        </a:p>
      </dgm:t>
    </dgm:pt>
    <dgm:pt modelId="{18FEEC59-C86B-437E-B93B-4E9ED76760DA}">
      <dgm:prSet phldrT="[Texto]" custT="1"/>
      <dgm:spPr/>
      <dgm:t>
        <a:bodyPr/>
        <a:lstStyle/>
        <a:p>
          <a:r>
            <a:rPr lang="es-AR" sz="1800" b="1">
              <a:solidFill>
                <a:schemeClr val="bg1"/>
              </a:solidFill>
            </a:rPr>
            <a:t>Ventas personales</a:t>
          </a:r>
        </a:p>
      </dgm:t>
    </dgm:pt>
    <dgm:pt modelId="{9E3F3DDD-F835-4D4E-A809-00720D932EF8}" type="parTrans" cxnId="{C372FAF3-7537-4E7A-8503-85984E6B85C8}">
      <dgm:prSet/>
      <dgm:spPr/>
      <dgm:t>
        <a:bodyPr/>
        <a:lstStyle/>
        <a:p>
          <a:endParaRPr lang="es-AR" sz="4800" b="1">
            <a:solidFill>
              <a:schemeClr val="bg1"/>
            </a:solidFill>
          </a:endParaRPr>
        </a:p>
      </dgm:t>
    </dgm:pt>
    <dgm:pt modelId="{840C748C-0441-46A5-8E87-C5FB0356B657}" type="sibTrans" cxnId="{C372FAF3-7537-4E7A-8503-85984E6B85C8}">
      <dgm:prSet/>
      <dgm:spPr/>
      <dgm:t>
        <a:bodyPr/>
        <a:lstStyle/>
        <a:p>
          <a:endParaRPr lang="es-AR" sz="4800" b="1">
            <a:solidFill>
              <a:schemeClr val="bg1"/>
            </a:solidFill>
          </a:endParaRPr>
        </a:p>
      </dgm:t>
    </dgm:pt>
    <dgm:pt modelId="{3749100A-F62F-44B8-977B-A1B64DA49B41}">
      <dgm:prSet phldrT="[Texto]" custT="1"/>
      <dgm:spPr>
        <a:solidFill>
          <a:srgbClr val="FFFF00"/>
        </a:solidFill>
      </dgm:spPr>
      <dgm:t>
        <a:bodyPr/>
        <a:lstStyle/>
        <a:p>
          <a:r>
            <a:rPr lang="es-AR" sz="1800" b="1">
              <a:solidFill>
                <a:schemeClr val="bg1"/>
              </a:solidFill>
            </a:rPr>
            <a:t>Marketing digital</a:t>
          </a:r>
        </a:p>
      </dgm:t>
    </dgm:pt>
    <dgm:pt modelId="{9BB5F7CF-3847-4645-AC99-DDEB0B73C1F6}" type="parTrans" cxnId="{0948D90A-0199-4EA3-894C-A2539BB1DFBC}">
      <dgm:prSet/>
      <dgm:spPr/>
      <dgm:t>
        <a:bodyPr/>
        <a:lstStyle/>
        <a:p>
          <a:endParaRPr lang="es-AR" sz="4800" b="1">
            <a:solidFill>
              <a:schemeClr val="bg1"/>
            </a:solidFill>
          </a:endParaRPr>
        </a:p>
      </dgm:t>
    </dgm:pt>
    <dgm:pt modelId="{969BF7E8-1BAA-4FA8-94C6-D9519A721953}" type="sibTrans" cxnId="{0948D90A-0199-4EA3-894C-A2539BB1DFBC}">
      <dgm:prSet/>
      <dgm:spPr/>
      <dgm:t>
        <a:bodyPr/>
        <a:lstStyle/>
        <a:p>
          <a:endParaRPr lang="es-AR" sz="4800" b="1">
            <a:solidFill>
              <a:schemeClr val="bg1"/>
            </a:solidFill>
          </a:endParaRPr>
        </a:p>
      </dgm:t>
    </dgm:pt>
    <dgm:pt modelId="{FFA9E70F-09F5-4DB8-9D6D-B1B7EA02588F}">
      <dgm:prSet phldrT="[Texto]" custT="1"/>
      <dgm:spPr/>
      <dgm:t>
        <a:bodyPr/>
        <a:lstStyle/>
        <a:p>
          <a:r>
            <a:rPr lang="es-AR" sz="1600" b="1">
              <a:solidFill>
                <a:schemeClr val="bg1"/>
              </a:solidFill>
            </a:rPr>
            <a:t>Promociones de ventas</a:t>
          </a:r>
        </a:p>
      </dgm:t>
    </dgm:pt>
    <dgm:pt modelId="{E887CFCE-9B31-4732-BC4D-28D90AA2A505}" type="parTrans" cxnId="{8D981D09-A5E3-4449-9DAF-515D48B5B994}">
      <dgm:prSet/>
      <dgm:spPr/>
      <dgm:t>
        <a:bodyPr/>
        <a:lstStyle/>
        <a:p>
          <a:endParaRPr lang="es-AR" sz="4800" b="1">
            <a:solidFill>
              <a:schemeClr val="bg1"/>
            </a:solidFill>
          </a:endParaRPr>
        </a:p>
      </dgm:t>
    </dgm:pt>
    <dgm:pt modelId="{D941BFDF-8D31-47D8-8488-7B1794F2D13C}" type="sibTrans" cxnId="{8D981D09-A5E3-4449-9DAF-515D48B5B994}">
      <dgm:prSet/>
      <dgm:spPr/>
      <dgm:t>
        <a:bodyPr/>
        <a:lstStyle/>
        <a:p>
          <a:endParaRPr lang="es-AR" sz="4800" b="1">
            <a:solidFill>
              <a:schemeClr val="bg1"/>
            </a:solidFill>
          </a:endParaRPr>
        </a:p>
      </dgm:t>
    </dgm:pt>
    <dgm:pt modelId="{3392EFE7-28BF-4AC5-AAA3-85ADAD42EBB5}">
      <dgm:prSet phldrT="[Texto]" custT="1"/>
      <dgm:spPr>
        <a:solidFill>
          <a:srgbClr val="FFFF00"/>
        </a:solidFill>
      </dgm:spPr>
      <dgm:t>
        <a:bodyPr/>
        <a:lstStyle/>
        <a:p>
          <a:r>
            <a:rPr lang="es-AR" sz="1400" b="1">
              <a:solidFill>
                <a:schemeClr val="bg1"/>
              </a:solidFill>
            </a:rPr>
            <a:t>Pág. Web</a:t>
          </a:r>
        </a:p>
      </dgm:t>
    </dgm:pt>
    <dgm:pt modelId="{6711E86C-1057-4094-8C6E-C85CBCA8FEC2}" type="parTrans" cxnId="{FDB77032-A123-4BCE-8A0E-3D8D0E83359B}">
      <dgm:prSet/>
      <dgm:spPr/>
      <dgm:t>
        <a:bodyPr/>
        <a:lstStyle/>
        <a:p>
          <a:endParaRPr lang="es-AR" sz="4800" b="1">
            <a:solidFill>
              <a:schemeClr val="bg1"/>
            </a:solidFill>
          </a:endParaRPr>
        </a:p>
      </dgm:t>
    </dgm:pt>
    <dgm:pt modelId="{AD4891DC-EFA8-4CB4-8680-DCF1B70C8C2D}" type="sibTrans" cxnId="{FDB77032-A123-4BCE-8A0E-3D8D0E83359B}">
      <dgm:prSet/>
      <dgm:spPr/>
      <dgm:t>
        <a:bodyPr/>
        <a:lstStyle/>
        <a:p>
          <a:endParaRPr lang="es-AR" sz="4800" b="1">
            <a:solidFill>
              <a:schemeClr val="bg1"/>
            </a:solidFill>
          </a:endParaRPr>
        </a:p>
      </dgm:t>
    </dgm:pt>
    <dgm:pt modelId="{5754DAF6-DCF9-43BE-9173-B7D31FE9FB65}">
      <dgm:prSet phldrT="[Texto]" custT="1"/>
      <dgm:spPr>
        <a:solidFill>
          <a:srgbClr val="FFFF00"/>
        </a:solidFill>
      </dgm:spPr>
      <dgm:t>
        <a:bodyPr/>
        <a:lstStyle/>
        <a:p>
          <a:r>
            <a:rPr lang="es-AR" sz="1400" b="1">
              <a:solidFill>
                <a:schemeClr val="bg1"/>
              </a:solidFill>
            </a:rPr>
            <a:t>Redes Sociales</a:t>
          </a:r>
        </a:p>
      </dgm:t>
    </dgm:pt>
    <dgm:pt modelId="{50E887B4-6399-41C7-9F3D-266C902F6385}" type="parTrans" cxnId="{5F0A8E5E-A041-4438-88F3-9E69D8C9A04E}">
      <dgm:prSet/>
      <dgm:spPr/>
      <dgm:t>
        <a:bodyPr/>
        <a:lstStyle/>
        <a:p>
          <a:endParaRPr lang="es-AR" sz="4800" b="1">
            <a:solidFill>
              <a:schemeClr val="bg1"/>
            </a:solidFill>
          </a:endParaRPr>
        </a:p>
      </dgm:t>
    </dgm:pt>
    <dgm:pt modelId="{BF0178DA-16C8-46DD-8951-45D6F979A223}" type="sibTrans" cxnId="{5F0A8E5E-A041-4438-88F3-9E69D8C9A04E}">
      <dgm:prSet/>
      <dgm:spPr/>
      <dgm:t>
        <a:bodyPr/>
        <a:lstStyle/>
        <a:p>
          <a:endParaRPr lang="es-AR" sz="4800" b="1">
            <a:solidFill>
              <a:schemeClr val="bg1"/>
            </a:solidFill>
          </a:endParaRPr>
        </a:p>
      </dgm:t>
    </dgm:pt>
    <dgm:pt modelId="{580BD82F-D237-4E79-9A1A-A89636686BA7}">
      <dgm:prSet phldrT="[Texto]" custT="1"/>
      <dgm:spPr>
        <a:solidFill>
          <a:srgbClr val="FFFF00"/>
        </a:solidFill>
      </dgm:spPr>
      <dgm:t>
        <a:bodyPr/>
        <a:lstStyle/>
        <a:p>
          <a:r>
            <a:rPr lang="es-AR" sz="1400" b="1">
              <a:solidFill>
                <a:schemeClr val="bg1"/>
              </a:solidFill>
            </a:rPr>
            <a:t>Inbound mkt.</a:t>
          </a:r>
        </a:p>
      </dgm:t>
    </dgm:pt>
    <dgm:pt modelId="{7A724679-0B5D-4398-9876-43932EA6B09B}" type="parTrans" cxnId="{25D60B0F-28D8-4923-BF9A-9032780E2E93}">
      <dgm:prSet/>
      <dgm:spPr/>
      <dgm:t>
        <a:bodyPr/>
        <a:lstStyle/>
        <a:p>
          <a:endParaRPr lang="es-AR" sz="4800" b="1">
            <a:solidFill>
              <a:schemeClr val="bg1"/>
            </a:solidFill>
          </a:endParaRPr>
        </a:p>
      </dgm:t>
    </dgm:pt>
    <dgm:pt modelId="{1F3FAD78-30E1-4DE8-832E-2B61D323E15B}" type="sibTrans" cxnId="{25D60B0F-28D8-4923-BF9A-9032780E2E93}">
      <dgm:prSet/>
      <dgm:spPr/>
      <dgm:t>
        <a:bodyPr/>
        <a:lstStyle/>
        <a:p>
          <a:endParaRPr lang="es-AR" sz="4800" b="1">
            <a:solidFill>
              <a:schemeClr val="bg1"/>
            </a:solidFill>
          </a:endParaRPr>
        </a:p>
      </dgm:t>
    </dgm:pt>
    <dgm:pt modelId="{5051C877-CD04-40ED-B7F7-A12F345CEFFE}" type="pres">
      <dgm:prSet presAssocID="{E97F8859-779B-44CE-8923-447C9114F303}" presName="compositeShape" presStyleCnt="0">
        <dgm:presLayoutVars>
          <dgm:chMax val="7"/>
          <dgm:dir/>
          <dgm:resizeHandles val="exact"/>
        </dgm:presLayoutVars>
      </dgm:prSet>
      <dgm:spPr/>
    </dgm:pt>
    <dgm:pt modelId="{A286BDD8-19BB-43A2-9733-EB07CBD3E20E}" type="pres">
      <dgm:prSet presAssocID="{E97F8859-779B-44CE-8923-447C9114F303}" presName="wedge1" presStyleLbl="node1" presStyleIdx="0" presStyleCnt="5"/>
      <dgm:spPr/>
    </dgm:pt>
    <dgm:pt modelId="{56333362-47EE-426C-A1A2-47E201AFB452}" type="pres">
      <dgm:prSet presAssocID="{E97F8859-779B-44CE-8923-447C9114F303}" presName="dummy1a" presStyleCnt="0"/>
      <dgm:spPr/>
    </dgm:pt>
    <dgm:pt modelId="{55FCD8D8-0D6E-4D38-89E6-E984A7375DB1}" type="pres">
      <dgm:prSet presAssocID="{E97F8859-779B-44CE-8923-447C9114F303}" presName="dummy1b" presStyleCnt="0"/>
      <dgm:spPr/>
    </dgm:pt>
    <dgm:pt modelId="{D8EC2ECE-2ED2-406C-9133-098744C90883}" type="pres">
      <dgm:prSet presAssocID="{E97F8859-779B-44CE-8923-447C9114F303}" presName="wedge1Tx" presStyleLbl="node1" presStyleIdx="0" presStyleCnt="5">
        <dgm:presLayoutVars>
          <dgm:chMax val="0"/>
          <dgm:chPref val="0"/>
          <dgm:bulletEnabled val="1"/>
        </dgm:presLayoutVars>
      </dgm:prSet>
      <dgm:spPr/>
    </dgm:pt>
    <dgm:pt modelId="{9FE13E48-0C0B-4244-A249-E8EF7D310FDA}" type="pres">
      <dgm:prSet presAssocID="{E97F8859-779B-44CE-8923-447C9114F303}" presName="wedge2" presStyleLbl="node1" presStyleIdx="1" presStyleCnt="5"/>
      <dgm:spPr/>
    </dgm:pt>
    <dgm:pt modelId="{38550AB0-F2E5-48D8-A0F4-23B2B2CE5E85}" type="pres">
      <dgm:prSet presAssocID="{E97F8859-779B-44CE-8923-447C9114F303}" presName="dummy2a" presStyleCnt="0"/>
      <dgm:spPr/>
    </dgm:pt>
    <dgm:pt modelId="{EEACF599-EF70-4C29-8261-E9E68CDA35C5}" type="pres">
      <dgm:prSet presAssocID="{E97F8859-779B-44CE-8923-447C9114F303}" presName="dummy2b" presStyleCnt="0"/>
      <dgm:spPr/>
    </dgm:pt>
    <dgm:pt modelId="{A4A1A70D-C906-474E-A200-E28B02E3BABE}" type="pres">
      <dgm:prSet presAssocID="{E97F8859-779B-44CE-8923-447C9114F303}" presName="wedge2Tx" presStyleLbl="node1" presStyleIdx="1" presStyleCnt="5">
        <dgm:presLayoutVars>
          <dgm:chMax val="0"/>
          <dgm:chPref val="0"/>
          <dgm:bulletEnabled val="1"/>
        </dgm:presLayoutVars>
      </dgm:prSet>
      <dgm:spPr/>
    </dgm:pt>
    <dgm:pt modelId="{5C3B855A-3E8F-4C1C-9750-F4850A29763C}" type="pres">
      <dgm:prSet presAssocID="{E97F8859-779B-44CE-8923-447C9114F303}" presName="wedge3" presStyleLbl="node1" presStyleIdx="2" presStyleCnt="5"/>
      <dgm:spPr/>
    </dgm:pt>
    <dgm:pt modelId="{F33745F4-00AF-4441-BF5D-3435A37F8079}" type="pres">
      <dgm:prSet presAssocID="{E97F8859-779B-44CE-8923-447C9114F303}" presName="dummy3a" presStyleCnt="0"/>
      <dgm:spPr/>
    </dgm:pt>
    <dgm:pt modelId="{B34A96EC-436F-4683-9111-17EACAF30E7E}" type="pres">
      <dgm:prSet presAssocID="{E97F8859-779B-44CE-8923-447C9114F303}" presName="dummy3b" presStyleCnt="0"/>
      <dgm:spPr/>
    </dgm:pt>
    <dgm:pt modelId="{5F714225-52C4-423D-A928-4D3B1546837D}" type="pres">
      <dgm:prSet presAssocID="{E97F8859-779B-44CE-8923-447C9114F303}" presName="wedge3Tx" presStyleLbl="node1" presStyleIdx="2" presStyleCnt="5">
        <dgm:presLayoutVars>
          <dgm:chMax val="0"/>
          <dgm:chPref val="0"/>
          <dgm:bulletEnabled val="1"/>
        </dgm:presLayoutVars>
      </dgm:prSet>
      <dgm:spPr/>
    </dgm:pt>
    <dgm:pt modelId="{59764E7D-D22C-400A-997A-7CCC3C453009}" type="pres">
      <dgm:prSet presAssocID="{E97F8859-779B-44CE-8923-447C9114F303}" presName="wedge4" presStyleLbl="node1" presStyleIdx="3" presStyleCnt="5" custScaleX="131909" custScaleY="125685"/>
      <dgm:spPr/>
    </dgm:pt>
    <dgm:pt modelId="{F85719E9-01DF-4EA3-9C68-5204A4412CBE}" type="pres">
      <dgm:prSet presAssocID="{E97F8859-779B-44CE-8923-447C9114F303}" presName="dummy4a" presStyleCnt="0"/>
      <dgm:spPr/>
    </dgm:pt>
    <dgm:pt modelId="{F8D11FEC-17E7-42BB-B2F7-A9AE9FB2F2D6}" type="pres">
      <dgm:prSet presAssocID="{E97F8859-779B-44CE-8923-447C9114F303}" presName="dummy4b" presStyleCnt="0"/>
      <dgm:spPr/>
    </dgm:pt>
    <dgm:pt modelId="{0BE7088E-8514-45BA-928D-3F9F5A5D4955}" type="pres">
      <dgm:prSet presAssocID="{E97F8859-779B-44CE-8923-447C9114F303}" presName="wedge4Tx" presStyleLbl="node1" presStyleIdx="3" presStyleCnt="5">
        <dgm:presLayoutVars>
          <dgm:chMax val="0"/>
          <dgm:chPref val="0"/>
          <dgm:bulletEnabled val="1"/>
        </dgm:presLayoutVars>
      </dgm:prSet>
      <dgm:spPr/>
    </dgm:pt>
    <dgm:pt modelId="{7A6FC052-E75C-4455-A859-CD8F01E90A55}" type="pres">
      <dgm:prSet presAssocID="{E97F8859-779B-44CE-8923-447C9114F303}" presName="wedge5" presStyleLbl="node1" presStyleIdx="4" presStyleCnt="5"/>
      <dgm:spPr/>
    </dgm:pt>
    <dgm:pt modelId="{86BB6DF4-1E86-4F4E-8190-1CE512919159}" type="pres">
      <dgm:prSet presAssocID="{E97F8859-779B-44CE-8923-447C9114F303}" presName="dummy5a" presStyleCnt="0"/>
      <dgm:spPr/>
    </dgm:pt>
    <dgm:pt modelId="{6618E462-BE17-4E11-8013-1F4538FE63CD}" type="pres">
      <dgm:prSet presAssocID="{E97F8859-779B-44CE-8923-447C9114F303}" presName="dummy5b" presStyleCnt="0"/>
      <dgm:spPr/>
    </dgm:pt>
    <dgm:pt modelId="{BF3EE5ED-35E8-4CF2-A39B-E946E9338CB4}" type="pres">
      <dgm:prSet presAssocID="{E97F8859-779B-44CE-8923-447C9114F303}" presName="wedge5Tx" presStyleLbl="node1" presStyleIdx="4" presStyleCnt="5">
        <dgm:presLayoutVars>
          <dgm:chMax val="0"/>
          <dgm:chPref val="0"/>
          <dgm:bulletEnabled val="1"/>
        </dgm:presLayoutVars>
      </dgm:prSet>
      <dgm:spPr/>
    </dgm:pt>
    <dgm:pt modelId="{1DDC1CB3-68BB-4FBF-9C69-E0EC06AA2550}" type="pres">
      <dgm:prSet presAssocID="{3E6812C0-C266-4E78-9E6B-4B655C94732A}" presName="arrowWedge1" presStyleLbl="fgSibTrans2D1" presStyleIdx="0" presStyleCnt="5"/>
      <dgm:spPr/>
    </dgm:pt>
    <dgm:pt modelId="{7BAD21AB-923E-462E-938F-388A5B5C0E8F}" type="pres">
      <dgm:prSet presAssocID="{A641E60E-AFA0-4CDC-AF21-2531CCF06FBB}" presName="arrowWedge2" presStyleLbl="fgSibTrans2D1" presStyleIdx="1" presStyleCnt="5"/>
      <dgm:spPr/>
    </dgm:pt>
    <dgm:pt modelId="{DC4E7B3D-B67F-4597-94C4-F0FAFA932D70}" type="pres">
      <dgm:prSet presAssocID="{840C748C-0441-46A5-8E87-C5FB0356B657}" presName="arrowWedge3" presStyleLbl="fgSibTrans2D1" presStyleIdx="2" presStyleCnt="5"/>
      <dgm:spPr/>
    </dgm:pt>
    <dgm:pt modelId="{71A2EC98-D121-48E7-852C-35A03B6052B5}" type="pres">
      <dgm:prSet presAssocID="{969BF7E8-1BAA-4FA8-94C6-D9519A721953}" presName="arrowWedge4" presStyleLbl="fgSibTrans2D1" presStyleIdx="3" presStyleCnt="5" custLinFactNeighborX="-22812" custLinFactNeighborY="5245"/>
      <dgm:spPr>
        <a:solidFill>
          <a:srgbClr val="FFFF00"/>
        </a:solidFill>
      </dgm:spPr>
    </dgm:pt>
    <dgm:pt modelId="{CECFE79C-15A6-41D4-BF52-DE080DB9B6EE}" type="pres">
      <dgm:prSet presAssocID="{D941BFDF-8D31-47D8-8488-7B1794F2D13C}" presName="arrowWedge5" presStyleLbl="fgSibTrans2D1" presStyleIdx="4" presStyleCnt="5"/>
      <dgm:spPr/>
    </dgm:pt>
  </dgm:ptLst>
  <dgm:cxnLst>
    <dgm:cxn modelId="{54BA1D08-3243-4199-BA74-5ECE9BA42D27}" type="presOf" srcId="{5754DAF6-DCF9-43BE-9173-B7D31FE9FB65}" destId="{59764E7D-D22C-400A-997A-7CCC3C453009}" srcOrd="0" destOrd="2" presId="urn:microsoft.com/office/officeart/2005/8/layout/cycle8"/>
    <dgm:cxn modelId="{8D981D09-A5E3-4449-9DAF-515D48B5B994}" srcId="{E97F8859-779B-44CE-8923-447C9114F303}" destId="{FFA9E70F-09F5-4DB8-9D6D-B1B7EA02588F}" srcOrd="4" destOrd="0" parTransId="{E887CFCE-9B31-4732-BC4D-28D90AA2A505}" sibTransId="{D941BFDF-8D31-47D8-8488-7B1794F2D13C}"/>
    <dgm:cxn modelId="{0948D90A-0199-4EA3-894C-A2539BB1DFBC}" srcId="{E97F8859-779B-44CE-8923-447C9114F303}" destId="{3749100A-F62F-44B8-977B-A1B64DA49B41}" srcOrd="3" destOrd="0" parTransId="{9BB5F7CF-3847-4645-AC99-DDEB0B73C1F6}" sibTransId="{969BF7E8-1BAA-4FA8-94C6-D9519A721953}"/>
    <dgm:cxn modelId="{FC6A310C-EE30-47A3-84DB-6A33A958836F}" type="presOf" srcId="{FFA9E70F-09F5-4DB8-9D6D-B1B7EA02588F}" destId="{7A6FC052-E75C-4455-A859-CD8F01E90A55}" srcOrd="0" destOrd="0" presId="urn:microsoft.com/office/officeart/2005/8/layout/cycle8"/>
    <dgm:cxn modelId="{25D60B0F-28D8-4923-BF9A-9032780E2E93}" srcId="{3749100A-F62F-44B8-977B-A1B64DA49B41}" destId="{580BD82F-D237-4E79-9A1A-A89636686BA7}" srcOrd="2" destOrd="0" parTransId="{7A724679-0B5D-4398-9876-43932EA6B09B}" sibTransId="{1F3FAD78-30E1-4DE8-832E-2B61D323E15B}"/>
    <dgm:cxn modelId="{FD155123-8A65-435A-9340-CADB643F795F}" type="presOf" srcId="{3392EFE7-28BF-4AC5-AAA3-85ADAD42EBB5}" destId="{0BE7088E-8514-45BA-928D-3F9F5A5D4955}" srcOrd="1" destOrd="1" presId="urn:microsoft.com/office/officeart/2005/8/layout/cycle8"/>
    <dgm:cxn modelId="{5A5A532C-EF74-497A-8716-9B350DC8CA0A}" type="presOf" srcId="{FFA9E70F-09F5-4DB8-9D6D-B1B7EA02588F}" destId="{BF3EE5ED-35E8-4CF2-A39B-E946E9338CB4}" srcOrd="1" destOrd="0" presId="urn:microsoft.com/office/officeart/2005/8/layout/cycle8"/>
    <dgm:cxn modelId="{8253682F-11D0-400E-829C-7B17245CB7BB}" type="presOf" srcId="{5F09CFFB-BAC8-4ADD-A8DE-35967AF37A48}" destId="{A286BDD8-19BB-43A2-9733-EB07CBD3E20E}" srcOrd="0" destOrd="0" presId="urn:microsoft.com/office/officeart/2005/8/layout/cycle8"/>
    <dgm:cxn modelId="{FDB77032-A123-4BCE-8A0E-3D8D0E83359B}" srcId="{3749100A-F62F-44B8-977B-A1B64DA49B41}" destId="{3392EFE7-28BF-4AC5-AAA3-85ADAD42EBB5}" srcOrd="0" destOrd="0" parTransId="{6711E86C-1057-4094-8C6E-C85CBCA8FEC2}" sibTransId="{AD4891DC-EFA8-4CB4-8680-DCF1B70C8C2D}"/>
    <dgm:cxn modelId="{5F0A8E5E-A041-4438-88F3-9E69D8C9A04E}" srcId="{3749100A-F62F-44B8-977B-A1B64DA49B41}" destId="{5754DAF6-DCF9-43BE-9173-B7D31FE9FB65}" srcOrd="1" destOrd="0" parTransId="{50E887B4-6399-41C7-9F3D-266C902F6385}" sibTransId="{BF0178DA-16C8-46DD-8951-45D6F979A223}"/>
    <dgm:cxn modelId="{265C5C60-6BDC-4AB6-9732-C2A7F888392E}" type="presOf" srcId="{18FEEC59-C86B-437E-B93B-4E9ED76760DA}" destId="{5C3B855A-3E8F-4C1C-9750-F4850A29763C}" srcOrd="0" destOrd="0" presId="urn:microsoft.com/office/officeart/2005/8/layout/cycle8"/>
    <dgm:cxn modelId="{38DBEA68-F419-4451-A1B5-4D415DB48326}" type="presOf" srcId="{A1816908-57AA-4E81-AD06-577C47E7D6D6}" destId="{9FE13E48-0C0B-4244-A249-E8EF7D310FDA}" srcOrd="0" destOrd="0" presId="urn:microsoft.com/office/officeart/2005/8/layout/cycle8"/>
    <dgm:cxn modelId="{5C11B177-20FF-48A0-A639-1025B1E88DDC}" type="presOf" srcId="{580BD82F-D237-4E79-9A1A-A89636686BA7}" destId="{0BE7088E-8514-45BA-928D-3F9F5A5D4955}" srcOrd="1" destOrd="3" presId="urn:microsoft.com/office/officeart/2005/8/layout/cycle8"/>
    <dgm:cxn modelId="{10FF7358-7830-4A51-A58B-260E92C29705}" type="presOf" srcId="{A1816908-57AA-4E81-AD06-577C47E7D6D6}" destId="{A4A1A70D-C906-474E-A200-E28B02E3BABE}" srcOrd="1" destOrd="0" presId="urn:microsoft.com/office/officeart/2005/8/layout/cycle8"/>
    <dgm:cxn modelId="{151D2395-6E36-41FC-9A3F-1CB00DBA1126}" type="presOf" srcId="{18FEEC59-C86B-437E-B93B-4E9ED76760DA}" destId="{5F714225-52C4-423D-A928-4D3B1546837D}" srcOrd="1" destOrd="0" presId="urn:microsoft.com/office/officeart/2005/8/layout/cycle8"/>
    <dgm:cxn modelId="{572B9F9D-29ED-4850-A47F-0F02A91D9D81}" type="presOf" srcId="{E97F8859-779B-44CE-8923-447C9114F303}" destId="{5051C877-CD04-40ED-B7F7-A12F345CEFFE}" srcOrd="0" destOrd="0" presId="urn:microsoft.com/office/officeart/2005/8/layout/cycle8"/>
    <dgm:cxn modelId="{D15209A0-4321-46BB-8F85-957395B800AE}" type="presOf" srcId="{580BD82F-D237-4E79-9A1A-A89636686BA7}" destId="{59764E7D-D22C-400A-997A-7CCC3C453009}" srcOrd="0" destOrd="3" presId="urn:microsoft.com/office/officeart/2005/8/layout/cycle8"/>
    <dgm:cxn modelId="{AF319AA3-E4BC-420F-BD09-F3536B288D0C}" srcId="{E97F8859-779B-44CE-8923-447C9114F303}" destId="{A1816908-57AA-4E81-AD06-577C47E7D6D6}" srcOrd="1" destOrd="0" parTransId="{955115F9-DF73-4D8B-B35A-9F6495FA07BB}" sibTransId="{A641E60E-AFA0-4CDC-AF21-2531CCF06FBB}"/>
    <dgm:cxn modelId="{62ABDFAD-ECA4-4514-B3B9-6CE33C68721E}" type="presOf" srcId="{3392EFE7-28BF-4AC5-AAA3-85ADAD42EBB5}" destId="{59764E7D-D22C-400A-997A-7CCC3C453009}" srcOrd="0" destOrd="1" presId="urn:microsoft.com/office/officeart/2005/8/layout/cycle8"/>
    <dgm:cxn modelId="{FE7137B8-3368-47F2-A0B2-B857DDF3FCD4}" type="presOf" srcId="{5754DAF6-DCF9-43BE-9173-B7D31FE9FB65}" destId="{0BE7088E-8514-45BA-928D-3F9F5A5D4955}" srcOrd="1" destOrd="2" presId="urn:microsoft.com/office/officeart/2005/8/layout/cycle8"/>
    <dgm:cxn modelId="{18698EBB-154D-493D-AC4E-5D1F32611419}" type="presOf" srcId="{3749100A-F62F-44B8-977B-A1B64DA49B41}" destId="{0BE7088E-8514-45BA-928D-3F9F5A5D4955}" srcOrd="1" destOrd="0" presId="urn:microsoft.com/office/officeart/2005/8/layout/cycle8"/>
    <dgm:cxn modelId="{D97FD2C7-35C8-4537-A313-EEB528E2F403}" srcId="{E97F8859-779B-44CE-8923-447C9114F303}" destId="{5F09CFFB-BAC8-4ADD-A8DE-35967AF37A48}" srcOrd="0" destOrd="0" parTransId="{2E58797D-3F52-4EDB-84C0-C0CD7A979674}" sibTransId="{3E6812C0-C266-4E78-9E6B-4B655C94732A}"/>
    <dgm:cxn modelId="{EB246ADC-7072-447C-AE36-BD9DF93D5E40}" type="presOf" srcId="{5F09CFFB-BAC8-4ADD-A8DE-35967AF37A48}" destId="{D8EC2ECE-2ED2-406C-9133-098744C90883}" srcOrd="1" destOrd="0" presId="urn:microsoft.com/office/officeart/2005/8/layout/cycle8"/>
    <dgm:cxn modelId="{E6674DEB-974A-46A0-9541-5109F5C6E27C}" type="presOf" srcId="{3749100A-F62F-44B8-977B-A1B64DA49B41}" destId="{59764E7D-D22C-400A-997A-7CCC3C453009}" srcOrd="0" destOrd="0" presId="urn:microsoft.com/office/officeart/2005/8/layout/cycle8"/>
    <dgm:cxn modelId="{C372FAF3-7537-4E7A-8503-85984E6B85C8}" srcId="{E97F8859-779B-44CE-8923-447C9114F303}" destId="{18FEEC59-C86B-437E-B93B-4E9ED76760DA}" srcOrd="2" destOrd="0" parTransId="{9E3F3DDD-F835-4D4E-A809-00720D932EF8}" sibTransId="{840C748C-0441-46A5-8E87-C5FB0356B657}"/>
    <dgm:cxn modelId="{E88CA6B5-A013-4DF8-8369-8A83C5144379}" type="presParOf" srcId="{5051C877-CD04-40ED-B7F7-A12F345CEFFE}" destId="{A286BDD8-19BB-43A2-9733-EB07CBD3E20E}" srcOrd="0" destOrd="0" presId="urn:microsoft.com/office/officeart/2005/8/layout/cycle8"/>
    <dgm:cxn modelId="{13C21559-E699-4E88-9E67-2A653390F909}" type="presParOf" srcId="{5051C877-CD04-40ED-B7F7-A12F345CEFFE}" destId="{56333362-47EE-426C-A1A2-47E201AFB452}" srcOrd="1" destOrd="0" presId="urn:microsoft.com/office/officeart/2005/8/layout/cycle8"/>
    <dgm:cxn modelId="{08D65B95-4CA0-4997-882C-0B4B309606CA}" type="presParOf" srcId="{5051C877-CD04-40ED-B7F7-A12F345CEFFE}" destId="{55FCD8D8-0D6E-4D38-89E6-E984A7375DB1}" srcOrd="2" destOrd="0" presId="urn:microsoft.com/office/officeart/2005/8/layout/cycle8"/>
    <dgm:cxn modelId="{0BBAD117-B7D9-40EF-A8CE-E8ED6018D3EA}" type="presParOf" srcId="{5051C877-CD04-40ED-B7F7-A12F345CEFFE}" destId="{D8EC2ECE-2ED2-406C-9133-098744C90883}" srcOrd="3" destOrd="0" presId="urn:microsoft.com/office/officeart/2005/8/layout/cycle8"/>
    <dgm:cxn modelId="{300F5CF7-A11D-475A-B9E5-A7B311BA7F1D}" type="presParOf" srcId="{5051C877-CD04-40ED-B7F7-A12F345CEFFE}" destId="{9FE13E48-0C0B-4244-A249-E8EF7D310FDA}" srcOrd="4" destOrd="0" presId="urn:microsoft.com/office/officeart/2005/8/layout/cycle8"/>
    <dgm:cxn modelId="{30E175AD-28A3-4717-B983-BA919AE703B2}" type="presParOf" srcId="{5051C877-CD04-40ED-B7F7-A12F345CEFFE}" destId="{38550AB0-F2E5-48D8-A0F4-23B2B2CE5E85}" srcOrd="5" destOrd="0" presId="urn:microsoft.com/office/officeart/2005/8/layout/cycle8"/>
    <dgm:cxn modelId="{917C12C9-DB24-4ADA-B642-16548B4A7B4D}" type="presParOf" srcId="{5051C877-CD04-40ED-B7F7-A12F345CEFFE}" destId="{EEACF599-EF70-4C29-8261-E9E68CDA35C5}" srcOrd="6" destOrd="0" presId="urn:microsoft.com/office/officeart/2005/8/layout/cycle8"/>
    <dgm:cxn modelId="{1F109649-E2F4-4F51-A51D-10C3CB1BE72E}" type="presParOf" srcId="{5051C877-CD04-40ED-B7F7-A12F345CEFFE}" destId="{A4A1A70D-C906-474E-A200-E28B02E3BABE}" srcOrd="7" destOrd="0" presId="urn:microsoft.com/office/officeart/2005/8/layout/cycle8"/>
    <dgm:cxn modelId="{8628502B-2335-4029-8EEA-3536D833C06C}" type="presParOf" srcId="{5051C877-CD04-40ED-B7F7-A12F345CEFFE}" destId="{5C3B855A-3E8F-4C1C-9750-F4850A29763C}" srcOrd="8" destOrd="0" presId="urn:microsoft.com/office/officeart/2005/8/layout/cycle8"/>
    <dgm:cxn modelId="{73BA7356-F73D-411A-A494-C1FF80DAFA98}" type="presParOf" srcId="{5051C877-CD04-40ED-B7F7-A12F345CEFFE}" destId="{F33745F4-00AF-4441-BF5D-3435A37F8079}" srcOrd="9" destOrd="0" presId="urn:microsoft.com/office/officeart/2005/8/layout/cycle8"/>
    <dgm:cxn modelId="{86EA62CE-F044-4FF8-9C83-F6D8C5CBE7DF}" type="presParOf" srcId="{5051C877-CD04-40ED-B7F7-A12F345CEFFE}" destId="{B34A96EC-436F-4683-9111-17EACAF30E7E}" srcOrd="10" destOrd="0" presId="urn:microsoft.com/office/officeart/2005/8/layout/cycle8"/>
    <dgm:cxn modelId="{8F930285-E6CF-4205-AEB1-6BBC027DE3E2}" type="presParOf" srcId="{5051C877-CD04-40ED-B7F7-A12F345CEFFE}" destId="{5F714225-52C4-423D-A928-4D3B1546837D}" srcOrd="11" destOrd="0" presId="urn:microsoft.com/office/officeart/2005/8/layout/cycle8"/>
    <dgm:cxn modelId="{18B3FA05-8BDD-48FF-9717-DBE9F02CD260}" type="presParOf" srcId="{5051C877-CD04-40ED-B7F7-A12F345CEFFE}" destId="{59764E7D-D22C-400A-997A-7CCC3C453009}" srcOrd="12" destOrd="0" presId="urn:microsoft.com/office/officeart/2005/8/layout/cycle8"/>
    <dgm:cxn modelId="{C573157D-4CFF-4828-877D-CA9F91099590}" type="presParOf" srcId="{5051C877-CD04-40ED-B7F7-A12F345CEFFE}" destId="{F85719E9-01DF-4EA3-9C68-5204A4412CBE}" srcOrd="13" destOrd="0" presId="urn:microsoft.com/office/officeart/2005/8/layout/cycle8"/>
    <dgm:cxn modelId="{24FE2459-F58D-4AB9-9D8D-DB5E2EABC414}" type="presParOf" srcId="{5051C877-CD04-40ED-B7F7-A12F345CEFFE}" destId="{F8D11FEC-17E7-42BB-B2F7-A9AE9FB2F2D6}" srcOrd="14" destOrd="0" presId="urn:microsoft.com/office/officeart/2005/8/layout/cycle8"/>
    <dgm:cxn modelId="{C1108BF1-A645-4043-A12D-67D05A387520}" type="presParOf" srcId="{5051C877-CD04-40ED-B7F7-A12F345CEFFE}" destId="{0BE7088E-8514-45BA-928D-3F9F5A5D4955}" srcOrd="15" destOrd="0" presId="urn:microsoft.com/office/officeart/2005/8/layout/cycle8"/>
    <dgm:cxn modelId="{7B1CFD9E-C379-449E-BA72-3C7B75A11512}" type="presParOf" srcId="{5051C877-CD04-40ED-B7F7-A12F345CEFFE}" destId="{7A6FC052-E75C-4455-A859-CD8F01E90A55}" srcOrd="16" destOrd="0" presId="urn:microsoft.com/office/officeart/2005/8/layout/cycle8"/>
    <dgm:cxn modelId="{66FDA2C0-82B7-42EC-893C-884D33873ABF}" type="presParOf" srcId="{5051C877-CD04-40ED-B7F7-A12F345CEFFE}" destId="{86BB6DF4-1E86-4F4E-8190-1CE512919159}" srcOrd="17" destOrd="0" presId="urn:microsoft.com/office/officeart/2005/8/layout/cycle8"/>
    <dgm:cxn modelId="{FAF5AA34-DD5E-41B8-B9C7-EA787DB6EDB6}" type="presParOf" srcId="{5051C877-CD04-40ED-B7F7-A12F345CEFFE}" destId="{6618E462-BE17-4E11-8013-1F4538FE63CD}" srcOrd="18" destOrd="0" presId="urn:microsoft.com/office/officeart/2005/8/layout/cycle8"/>
    <dgm:cxn modelId="{1CF5C0C3-4BDC-4421-ACE8-1D5A81CB6424}" type="presParOf" srcId="{5051C877-CD04-40ED-B7F7-A12F345CEFFE}" destId="{BF3EE5ED-35E8-4CF2-A39B-E946E9338CB4}" srcOrd="19" destOrd="0" presId="urn:microsoft.com/office/officeart/2005/8/layout/cycle8"/>
    <dgm:cxn modelId="{1447CBC4-06C6-4EFD-9ECA-51D3D165DC4B}" type="presParOf" srcId="{5051C877-CD04-40ED-B7F7-A12F345CEFFE}" destId="{1DDC1CB3-68BB-4FBF-9C69-E0EC06AA2550}" srcOrd="20" destOrd="0" presId="urn:microsoft.com/office/officeart/2005/8/layout/cycle8"/>
    <dgm:cxn modelId="{B3C674A6-F255-4DC3-8BAE-794F59861399}" type="presParOf" srcId="{5051C877-CD04-40ED-B7F7-A12F345CEFFE}" destId="{7BAD21AB-923E-462E-938F-388A5B5C0E8F}" srcOrd="21" destOrd="0" presId="urn:microsoft.com/office/officeart/2005/8/layout/cycle8"/>
    <dgm:cxn modelId="{7939D87B-3EF8-4A45-B170-69521B9865F4}" type="presParOf" srcId="{5051C877-CD04-40ED-B7F7-A12F345CEFFE}" destId="{DC4E7B3D-B67F-4597-94C4-F0FAFA932D70}" srcOrd="22" destOrd="0" presId="urn:microsoft.com/office/officeart/2005/8/layout/cycle8"/>
    <dgm:cxn modelId="{96480054-5D16-4E44-8540-54C879C3E49F}" type="presParOf" srcId="{5051C877-CD04-40ED-B7F7-A12F345CEFFE}" destId="{71A2EC98-D121-48E7-852C-35A03B6052B5}" srcOrd="23" destOrd="0" presId="urn:microsoft.com/office/officeart/2005/8/layout/cycle8"/>
    <dgm:cxn modelId="{F88A8AD3-DA31-4C46-8346-29EF54A2D0DF}" type="presParOf" srcId="{5051C877-CD04-40ED-B7F7-A12F345CEFFE}" destId="{CECFE79C-15A6-41D4-BF52-DE080DB9B6EE}" srcOrd="2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C96FF44-1834-43D0-8E15-4E0FDE8787E6}" type="doc">
      <dgm:prSet loTypeId="urn:microsoft.com/office/officeart/2008/layout/RadialCluster" loCatId="relationship" qsTypeId="urn:microsoft.com/office/officeart/2005/8/quickstyle/simple1" qsCatId="simple" csTypeId="urn:microsoft.com/office/officeart/2005/8/colors/accent1_2" csCatId="accent1" phldr="1"/>
      <dgm:spPr/>
      <dgm:t>
        <a:bodyPr/>
        <a:lstStyle/>
        <a:p>
          <a:endParaRPr lang="es-AR"/>
        </a:p>
      </dgm:t>
    </dgm:pt>
    <dgm:pt modelId="{833D641A-034A-4510-AEBF-9D52B8E9B882}">
      <dgm:prSet phldrT="[Texto]" custT="1"/>
      <dgm:spPr/>
      <dgm:t>
        <a:bodyPr/>
        <a:lstStyle/>
        <a:p>
          <a:r>
            <a:rPr lang="es-ES" sz="2800" b="1" spc="300" dirty="0">
              <a:effectLst>
                <a:outerShdw blurRad="38100" dist="38100" dir="2700000" algn="tl">
                  <a:srgbClr val="000000">
                    <a:alpha val="43137"/>
                  </a:srgbClr>
                </a:outerShdw>
              </a:effectLst>
            </a:rPr>
            <a:t>Innovación</a:t>
          </a:r>
          <a:endParaRPr lang="es-AR" sz="2800" b="1" spc="300" dirty="0">
            <a:effectLst>
              <a:outerShdw blurRad="38100" dist="38100" dir="2700000" algn="tl">
                <a:srgbClr val="000000">
                  <a:alpha val="43137"/>
                </a:srgbClr>
              </a:outerShdw>
            </a:effectLst>
          </a:endParaRPr>
        </a:p>
      </dgm:t>
    </dgm:pt>
    <dgm:pt modelId="{F6D1A9F8-5943-4309-AD5F-C9F6FFBCC15D}" type="parTrans" cxnId="{4D3F8633-E940-4FD0-A2C2-059FD4FAE007}">
      <dgm:prSet/>
      <dgm:spPr/>
      <dgm:t>
        <a:bodyPr/>
        <a:lstStyle/>
        <a:p>
          <a:endParaRPr lang="es-AR" sz="3200" b="1">
            <a:solidFill>
              <a:schemeClr val="tx1"/>
            </a:solidFill>
          </a:endParaRPr>
        </a:p>
      </dgm:t>
    </dgm:pt>
    <dgm:pt modelId="{E1175532-4FB5-486E-9937-FBC8F1DB2135}" type="sibTrans" cxnId="{4D3F8633-E940-4FD0-A2C2-059FD4FAE007}">
      <dgm:prSet/>
      <dgm:spPr/>
      <dgm:t>
        <a:bodyPr/>
        <a:lstStyle/>
        <a:p>
          <a:endParaRPr lang="es-AR" sz="3200" b="1">
            <a:solidFill>
              <a:schemeClr val="tx1"/>
            </a:solidFill>
          </a:endParaRPr>
        </a:p>
      </dgm:t>
    </dgm:pt>
    <dgm:pt modelId="{2EA212ED-D55F-4130-8668-8510DCA399E5}">
      <dgm:prSet phldrT="[Texto]" custT="1"/>
      <dgm:spPr>
        <a:noFill/>
        <a:ln>
          <a:noFill/>
        </a:ln>
      </dgm:spPr>
      <dgm:t>
        <a:bodyPr/>
        <a:lstStyle/>
        <a:p>
          <a:pPr>
            <a:lnSpc>
              <a:spcPct val="100000"/>
            </a:lnSpc>
            <a:spcAft>
              <a:spcPts val="0"/>
            </a:spcAft>
          </a:pPr>
          <a:r>
            <a:rPr lang="es-ES" sz="3200" b="1" dirty="0">
              <a:effectLst>
                <a:outerShdw blurRad="38100" dist="38100" dir="2700000" algn="tl">
                  <a:srgbClr val="000000">
                    <a:alpha val="43137"/>
                  </a:srgbClr>
                </a:outerShdw>
              </a:effectLst>
            </a:rPr>
            <a:t>Productos </a:t>
          </a:r>
        </a:p>
        <a:p>
          <a:pPr>
            <a:lnSpc>
              <a:spcPct val="100000"/>
            </a:lnSpc>
            <a:spcAft>
              <a:spcPts val="0"/>
            </a:spcAft>
          </a:pPr>
          <a:r>
            <a:rPr lang="es-ES" sz="3200" b="1" dirty="0">
              <a:effectLst>
                <a:outerShdw blurRad="38100" dist="38100" dir="2700000" algn="tl">
                  <a:srgbClr val="000000">
                    <a:alpha val="43137"/>
                  </a:srgbClr>
                </a:outerShdw>
              </a:effectLst>
            </a:rPr>
            <a:t>&amp;</a:t>
          </a:r>
        </a:p>
        <a:p>
          <a:pPr>
            <a:lnSpc>
              <a:spcPct val="100000"/>
            </a:lnSpc>
            <a:spcAft>
              <a:spcPts val="0"/>
            </a:spcAft>
          </a:pPr>
          <a:r>
            <a:rPr lang="es-ES" sz="3200" b="1" dirty="0">
              <a:effectLst>
                <a:outerShdw blurRad="38100" dist="38100" dir="2700000" algn="tl">
                  <a:srgbClr val="000000">
                    <a:alpha val="43137"/>
                  </a:srgbClr>
                </a:outerShdw>
              </a:effectLst>
            </a:rPr>
            <a:t> Servicios</a:t>
          </a:r>
          <a:endParaRPr lang="es-AR" sz="3200" b="1" dirty="0">
            <a:effectLst>
              <a:outerShdw blurRad="38100" dist="38100" dir="2700000" algn="tl">
                <a:srgbClr val="000000">
                  <a:alpha val="43137"/>
                </a:srgbClr>
              </a:outerShdw>
            </a:effectLst>
          </a:endParaRPr>
        </a:p>
      </dgm:t>
    </dgm:pt>
    <dgm:pt modelId="{8971084A-84BB-4641-BCB5-460A5C582F7E}" type="parTrans" cxnId="{14D37EA3-8C7D-473F-8104-B70539EA4824}">
      <dgm:prSet/>
      <dgm:spPr/>
      <dgm:t>
        <a:bodyPr/>
        <a:lstStyle/>
        <a:p>
          <a:endParaRPr lang="es-AR" sz="3200" b="1">
            <a:solidFill>
              <a:schemeClr val="tx1"/>
            </a:solidFill>
          </a:endParaRPr>
        </a:p>
      </dgm:t>
    </dgm:pt>
    <dgm:pt modelId="{097049C0-68DF-44ED-9EB9-94A72A048781}" type="sibTrans" cxnId="{14D37EA3-8C7D-473F-8104-B70539EA4824}">
      <dgm:prSet/>
      <dgm:spPr/>
      <dgm:t>
        <a:bodyPr/>
        <a:lstStyle/>
        <a:p>
          <a:endParaRPr lang="es-AR" sz="3200" b="1">
            <a:solidFill>
              <a:schemeClr val="tx1"/>
            </a:solidFill>
          </a:endParaRPr>
        </a:p>
      </dgm:t>
    </dgm:pt>
    <dgm:pt modelId="{0028AA18-CC36-445F-9221-A35C616FB797}">
      <dgm:prSet phldrT="[Texto]" custT="1"/>
      <dgm:spPr>
        <a:noFill/>
        <a:ln w="12700" cap="flat" cmpd="sng" algn="ctr">
          <a:noFill/>
          <a:prstDash val="solid"/>
        </a:ln>
        <a:effectLst/>
      </dgm:spPr>
      <dgm:t>
        <a:bodyPr spcFirstLastPara="0" vert="horz" wrap="square" lIns="81280" tIns="81280" rIns="81280" bIns="81280" numCol="1" spcCol="1270" anchor="ctr" anchorCtr="0"/>
        <a:lstStyle/>
        <a:p>
          <a:pPr marL="0" lvl="0" indent="0" algn="ctr" defTabSz="1422400">
            <a:lnSpc>
              <a:spcPct val="90000"/>
            </a:lnSpc>
            <a:spcBef>
              <a:spcPct val="0"/>
            </a:spcBef>
            <a:spcAft>
              <a:spcPct val="35000"/>
            </a:spcAft>
            <a:buNone/>
          </a:pPr>
          <a:r>
            <a:rPr lang="es-ES" sz="3200" b="1" kern="1200" dirty="0">
              <a:solidFill>
                <a:prstClr val="white"/>
              </a:solidFill>
              <a:effectLst>
                <a:outerShdw blurRad="38100" dist="38100" dir="2700000" algn="tl">
                  <a:srgbClr val="000000">
                    <a:alpha val="43137"/>
                  </a:srgbClr>
                </a:outerShdw>
              </a:effectLst>
              <a:latin typeface="Century Gothic" panose="020B0502020202020204"/>
              <a:ea typeface="+mn-ea"/>
              <a:cs typeface="+mn-cs"/>
            </a:rPr>
            <a:t>Procesos</a:t>
          </a:r>
          <a:endParaRPr lang="es-AR" sz="3200" b="1" kern="1200" dirty="0">
            <a:solidFill>
              <a:prstClr val="white"/>
            </a:solidFill>
            <a:effectLst>
              <a:outerShdw blurRad="38100" dist="38100" dir="2700000" algn="tl">
                <a:srgbClr val="000000">
                  <a:alpha val="43137"/>
                </a:srgbClr>
              </a:outerShdw>
            </a:effectLst>
            <a:latin typeface="Century Gothic" panose="020B0502020202020204"/>
            <a:ea typeface="+mn-ea"/>
            <a:cs typeface="+mn-cs"/>
          </a:endParaRPr>
        </a:p>
      </dgm:t>
    </dgm:pt>
    <dgm:pt modelId="{A1DABBC7-9C1C-4A3B-A548-9F572D98D792}" type="parTrans" cxnId="{6EFDA7C5-62ED-462C-9B13-16E998A4F743}">
      <dgm:prSet/>
      <dgm:spPr/>
      <dgm:t>
        <a:bodyPr/>
        <a:lstStyle/>
        <a:p>
          <a:endParaRPr lang="es-AR" sz="3200" b="1">
            <a:solidFill>
              <a:schemeClr val="tx1"/>
            </a:solidFill>
          </a:endParaRPr>
        </a:p>
      </dgm:t>
    </dgm:pt>
    <dgm:pt modelId="{84DA8F63-6700-4AD3-AD69-8EF58FA9A0AC}" type="sibTrans" cxnId="{6EFDA7C5-62ED-462C-9B13-16E998A4F743}">
      <dgm:prSet/>
      <dgm:spPr/>
      <dgm:t>
        <a:bodyPr/>
        <a:lstStyle/>
        <a:p>
          <a:endParaRPr lang="es-AR" sz="3200" b="1">
            <a:solidFill>
              <a:schemeClr val="tx1"/>
            </a:solidFill>
          </a:endParaRPr>
        </a:p>
      </dgm:t>
    </dgm:pt>
    <dgm:pt modelId="{4976658E-5C64-46FC-B181-0DCE1F2E2B47}">
      <dgm:prSet phldrT="[Texto]" custT="1"/>
      <dgm:spPr>
        <a:noFill/>
        <a:ln w="12700" cap="flat" cmpd="sng" algn="ctr">
          <a:noFill/>
          <a:prstDash val="solid"/>
        </a:ln>
        <a:effectLst/>
      </dgm:spPr>
      <dgm:t>
        <a:bodyPr spcFirstLastPara="0" vert="horz" wrap="square" lIns="81280" tIns="81280" rIns="81280" bIns="81280" numCol="1" spcCol="1270" anchor="ctr" anchorCtr="0"/>
        <a:lstStyle/>
        <a:p>
          <a:pPr marL="0" lvl="0" indent="0" algn="ctr" defTabSz="1422400">
            <a:lnSpc>
              <a:spcPct val="90000"/>
            </a:lnSpc>
            <a:spcBef>
              <a:spcPct val="0"/>
            </a:spcBef>
            <a:spcAft>
              <a:spcPct val="35000"/>
            </a:spcAft>
            <a:buNone/>
          </a:pPr>
          <a:r>
            <a:rPr lang="es-ES" sz="3200" b="1" kern="1200" dirty="0">
              <a:solidFill>
                <a:prstClr val="white"/>
              </a:solidFill>
              <a:effectLst>
                <a:outerShdw blurRad="38100" dist="38100" dir="2700000" algn="tl">
                  <a:srgbClr val="000000">
                    <a:alpha val="43137"/>
                  </a:srgbClr>
                </a:outerShdw>
              </a:effectLst>
              <a:latin typeface="Century Gothic" panose="020B0502020202020204"/>
              <a:ea typeface="+mn-ea"/>
              <a:cs typeface="+mn-cs"/>
            </a:rPr>
            <a:t>Organización</a:t>
          </a:r>
          <a:endParaRPr lang="es-AR" sz="3200" b="1" kern="1200" dirty="0">
            <a:solidFill>
              <a:prstClr val="white"/>
            </a:solidFill>
            <a:effectLst>
              <a:outerShdw blurRad="38100" dist="38100" dir="2700000" algn="tl">
                <a:srgbClr val="000000">
                  <a:alpha val="43137"/>
                </a:srgbClr>
              </a:outerShdw>
            </a:effectLst>
            <a:latin typeface="Century Gothic" panose="020B0502020202020204"/>
            <a:ea typeface="+mn-ea"/>
            <a:cs typeface="+mn-cs"/>
          </a:endParaRPr>
        </a:p>
      </dgm:t>
    </dgm:pt>
    <dgm:pt modelId="{5CC1F498-395C-4735-8DCB-988D1C810824}" type="parTrans" cxnId="{F9E4F3C5-8112-4282-81D0-126EB9003E92}">
      <dgm:prSet/>
      <dgm:spPr/>
      <dgm:t>
        <a:bodyPr/>
        <a:lstStyle/>
        <a:p>
          <a:endParaRPr lang="es-AR" sz="3200" b="1">
            <a:solidFill>
              <a:schemeClr val="tx1"/>
            </a:solidFill>
          </a:endParaRPr>
        </a:p>
      </dgm:t>
    </dgm:pt>
    <dgm:pt modelId="{C7DD3FC6-245E-4935-BC09-50122CE93A16}" type="sibTrans" cxnId="{F9E4F3C5-8112-4282-81D0-126EB9003E92}">
      <dgm:prSet/>
      <dgm:spPr/>
      <dgm:t>
        <a:bodyPr/>
        <a:lstStyle/>
        <a:p>
          <a:endParaRPr lang="es-AR" sz="3200" b="1">
            <a:solidFill>
              <a:schemeClr val="tx1"/>
            </a:solidFill>
          </a:endParaRPr>
        </a:p>
      </dgm:t>
    </dgm:pt>
    <dgm:pt modelId="{C6A46DC7-DD84-4A76-A37F-5549121CAF91}" type="pres">
      <dgm:prSet presAssocID="{5C96FF44-1834-43D0-8E15-4E0FDE8787E6}" presName="Name0" presStyleCnt="0">
        <dgm:presLayoutVars>
          <dgm:chMax val="1"/>
          <dgm:chPref val="1"/>
          <dgm:dir/>
          <dgm:animOne val="branch"/>
          <dgm:animLvl val="lvl"/>
        </dgm:presLayoutVars>
      </dgm:prSet>
      <dgm:spPr/>
    </dgm:pt>
    <dgm:pt modelId="{6B267F6A-E906-4722-B3E9-A39614C20906}" type="pres">
      <dgm:prSet presAssocID="{833D641A-034A-4510-AEBF-9D52B8E9B882}" presName="singleCycle" presStyleCnt="0"/>
      <dgm:spPr/>
    </dgm:pt>
    <dgm:pt modelId="{5D2A663D-52C0-48D2-81EA-C907759B260B}" type="pres">
      <dgm:prSet presAssocID="{833D641A-034A-4510-AEBF-9D52B8E9B882}" presName="singleCenter" presStyleLbl="node1" presStyleIdx="0" presStyleCnt="4" custScaleX="147752" custScaleY="47748" custLinFactNeighborX="-2254" custLinFactNeighborY="-691">
        <dgm:presLayoutVars>
          <dgm:chMax val="7"/>
          <dgm:chPref val="7"/>
        </dgm:presLayoutVars>
      </dgm:prSet>
      <dgm:spPr/>
    </dgm:pt>
    <dgm:pt modelId="{1C979DC8-E1B8-4F6E-AF59-D410F4BB5BA9}" type="pres">
      <dgm:prSet presAssocID="{8971084A-84BB-4641-BCB5-460A5C582F7E}" presName="Name56" presStyleLbl="parChTrans1D2" presStyleIdx="0" presStyleCnt="3"/>
      <dgm:spPr/>
    </dgm:pt>
    <dgm:pt modelId="{BC06678B-0C65-4FBC-B121-79AB9BFCA11D}" type="pres">
      <dgm:prSet presAssocID="{2EA212ED-D55F-4130-8668-8510DCA399E5}" presName="text0" presStyleLbl="node1" presStyleIdx="1" presStyleCnt="4" custScaleX="215399" custRadScaleRad="72237" custRadScaleInc="-5964">
        <dgm:presLayoutVars>
          <dgm:bulletEnabled val="1"/>
        </dgm:presLayoutVars>
      </dgm:prSet>
      <dgm:spPr/>
    </dgm:pt>
    <dgm:pt modelId="{B97810E4-509B-4F46-AB85-8DE19194F2F2}" type="pres">
      <dgm:prSet presAssocID="{A1DABBC7-9C1C-4A3B-A548-9F572D98D792}" presName="Name56" presStyleLbl="parChTrans1D2" presStyleIdx="1" presStyleCnt="3"/>
      <dgm:spPr/>
    </dgm:pt>
    <dgm:pt modelId="{1F05B99A-6A06-423A-BBC2-9ED3ABA3541A}" type="pres">
      <dgm:prSet presAssocID="{0028AA18-CC36-445F-9221-A35C616FB797}" presName="text0" presStyleLbl="node1" presStyleIdx="2" presStyleCnt="4" custScaleX="212242" custScaleY="67991" custRadScaleRad="100341" custRadScaleInc="-10333">
        <dgm:presLayoutVars>
          <dgm:bulletEnabled val="1"/>
        </dgm:presLayoutVars>
      </dgm:prSet>
      <dgm:spPr>
        <a:xfrm>
          <a:off x="6297071" y="4828902"/>
          <a:ext cx="1691124" cy="867089"/>
        </a:xfrm>
        <a:prstGeom prst="roundRect">
          <a:avLst/>
        </a:prstGeom>
      </dgm:spPr>
    </dgm:pt>
    <dgm:pt modelId="{F7E21E1A-971B-4D46-ACE8-4688779D09C0}" type="pres">
      <dgm:prSet presAssocID="{5CC1F498-395C-4735-8DCB-988D1C810824}" presName="Name56" presStyleLbl="parChTrans1D2" presStyleIdx="2" presStyleCnt="3"/>
      <dgm:spPr/>
    </dgm:pt>
    <dgm:pt modelId="{666EE5D7-B3AB-44A7-817F-D854F5955064}" type="pres">
      <dgm:prSet presAssocID="{4976658E-5C64-46FC-B181-0DCE1F2E2B47}" presName="text0" presStyleLbl="node1" presStyleIdx="3" presStyleCnt="4" custScaleX="345288" custScaleY="67992" custRadScaleRad="87393" custRadScaleInc="906">
        <dgm:presLayoutVars>
          <dgm:bulletEnabled val="1"/>
        </dgm:presLayoutVars>
      </dgm:prSet>
      <dgm:spPr>
        <a:xfrm>
          <a:off x="1319272" y="4828890"/>
          <a:ext cx="2417969" cy="867102"/>
        </a:xfrm>
        <a:prstGeom prst="roundRect">
          <a:avLst/>
        </a:prstGeom>
      </dgm:spPr>
    </dgm:pt>
  </dgm:ptLst>
  <dgm:cxnLst>
    <dgm:cxn modelId="{4D3F8633-E940-4FD0-A2C2-059FD4FAE007}" srcId="{5C96FF44-1834-43D0-8E15-4E0FDE8787E6}" destId="{833D641A-034A-4510-AEBF-9D52B8E9B882}" srcOrd="0" destOrd="0" parTransId="{F6D1A9F8-5943-4309-AD5F-C9F6FFBCC15D}" sibTransId="{E1175532-4FB5-486E-9937-FBC8F1DB2135}"/>
    <dgm:cxn modelId="{CB392B63-524B-41B6-BB74-EFE66698C96C}" type="presOf" srcId="{4976658E-5C64-46FC-B181-0DCE1F2E2B47}" destId="{666EE5D7-B3AB-44A7-817F-D854F5955064}" srcOrd="0" destOrd="0" presId="urn:microsoft.com/office/officeart/2008/layout/RadialCluster"/>
    <dgm:cxn modelId="{10EA3E47-9F8B-4F4F-A82F-54866930EC15}" type="presOf" srcId="{0028AA18-CC36-445F-9221-A35C616FB797}" destId="{1F05B99A-6A06-423A-BBC2-9ED3ABA3541A}" srcOrd="0" destOrd="0" presId="urn:microsoft.com/office/officeart/2008/layout/RadialCluster"/>
    <dgm:cxn modelId="{5231D64F-F9B0-4DEA-8E53-C717EFCD6449}" type="presOf" srcId="{5CC1F498-395C-4735-8DCB-988D1C810824}" destId="{F7E21E1A-971B-4D46-ACE8-4688779D09C0}" srcOrd="0" destOrd="0" presId="urn:microsoft.com/office/officeart/2008/layout/RadialCluster"/>
    <dgm:cxn modelId="{5804B171-8025-4F20-9A25-2D9F8ECBA609}" type="presOf" srcId="{5C96FF44-1834-43D0-8E15-4E0FDE8787E6}" destId="{C6A46DC7-DD84-4A76-A37F-5549121CAF91}" srcOrd="0" destOrd="0" presId="urn:microsoft.com/office/officeart/2008/layout/RadialCluster"/>
    <dgm:cxn modelId="{F876F053-AA82-40D9-9E50-D9FA346670F4}" type="presOf" srcId="{8971084A-84BB-4641-BCB5-460A5C582F7E}" destId="{1C979DC8-E1B8-4F6E-AF59-D410F4BB5BA9}" srcOrd="0" destOrd="0" presId="urn:microsoft.com/office/officeart/2008/layout/RadialCluster"/>
    <dgm:cxn modelId="{53BB5484-09C8-417F-B165-DD12E721BCBE}" type="presOf" srcId="{A1DABBC7-9C1C-4A3B-A548-9F572D98D792}" destId="{B97810E4-509B-4F46-AB85-8DE19194F2F2}" srcOrd="0" destOrd="0" presId="urn:microsoft.com/office/officeart/2008/layout/RadialCluster"/>
    <dgm:cxn modelId="{14D37EA3-8C7D-473F-8104-B70539EA4824}" srcId="{833D641A-034A-4510-AEBF-9D52B8E9B882}" destId="{2EA212ED-D55F-4130-8668-8510DCA399E5}" srcOrd="0" destOrd="0" parTransId="{8971084A-84BB-4641-BCB5-460A5C582F7E}" sibTransId="{097049C0-68DF-44ED-9EB9-94A72A048781}"/>
    <dgm:cxn modelId="{6EFDA7C5-62ED-462C-9B13-16E998A4F743}" srcId="{833D641A-034A-4510-AEBF-9D52B8E9B882}" destId="{0028AA18-CC36-445F-9221-A35C616FB797}" srcOrd="1" destOrd="0" parTransId="{A1DABBC7-9C1C-4A3B-A548-9F572D98D792}" sibTransId="{84DA8F63-6700-4AD3-AD69-8EF58FA9A0AC}"/>
    <dgm:cxn modelId="{F9E4F3C5-8112-4282-81D0-126EB9003E92}" srcId="{833D641A-034A-4510-AEBF-9D52B8E9B882}" destId="{4976658E-5C64-46FC-B181-0DCE1F2E2B47}" srcOrd="2" destOrd="0" parTransId="{5CC1F498-395C-4735-8DCB-988D1C810824}" sibTransId="{C7DD3FC6-245E-4935-BC09-50122CE93A16}"/>
    <dgm:cxn modelId="{A84AE9C8-2897-4E95-B0BE-77EC57ED6A77}" type="presOf" srcId="{833D641A-034A-4510-AEBF-9D52B8E9B882}" destId="{5D2A663D-52C0-48D2-81EA-C907759B260B}" srcOrd="0" destOrd="0" presId="urn:microsoft.com/office/officeart/2008/layout/RadialCluster"/>
    <dgm:cxn modelId="{7AFF48E5-4B6A-4B31-A49D-7DC765653B91}" type="presOf" srcId="{2EA212ED-D55F-4130-8668-8510DCA399E5}" destId="{BC06678B-0C65-4FBC-B121-79AB9BFCA11D}" srcOrd="0" destOrd="0" presId="urn:microsoft.com/office/officeart/2008/layout/RadialCluster"/>
    <dgm:cxn modelId="{F0F96D10-42FF-44C8-ADF1-6DFA1B9BD88E}" type="presParOf" srcId="{C6A46DC7-DD84-4A76-A37F-5549121CAF91}" destId="{6B267F6A-E906-4722-B3E9-A39614C20906}" srcOrd="0" destOrd="0" presId="urn:microsoft.com/office/officeart/2008/layout/RadialCluster"/>
    <dgm:cxn modelId="{4D8E28D3-168D-4A50-B05F-1E63F8941A06}" type="presParOf" srcId="{6B267F6A-E906-4722-B3E9-A39614C20906}" destId="{5D2A663D-52C0-48D2-81EA-C907759B260B}" srcOrd="0" destOrd="0" presId="urn:microsoft.com/office/officeart/2008/layout/RadialCluster"/>
    <dgm:cxn modelId="{0166F2D1-DECE-4B44-BC5A-2A0A5AB094DC}" type="presParOf" srcId="{6B267F6A-E906-4722-B3E9-A39614C20906}" destId="{1C979DC8-E1B8-4F6E-AF59-D410F4BB5BA9}" srcOrd="1" destOrd="0" presId="urn:microsoft.com/office/officeart/2008/layout/RadialCluster"/>
    <dgm:cxn modelId="{BB4534D1-45FC-4B66-B018-C843B059D522}" type="presParOf" srcId="{6B267F6A-E906-4722-B3E9-A39614C20906}" destId="{BC06678B-0C65-4FBC-B121-79AB9BFCA11D}" srcOrd="2" destOrd="0" presId="urn:microsoft.com/office/officeart/2008/layout/RadialCluster"/>
    <dgm:cxn modelId="{B39C8715-AF78-43F9-AB3D-5B19BF49E87E}" type="presParOf" srcId="{6B267F6A-E906-4722-B3E9-A39614C20906}" destId="{B97810E4-509B-4F46-AB85-8DE19194F2F2}" srcOrd="3" destOrd="0" presId="urn:microsoft.com/office/officeart/2008/layout/RadialCluster"/>
    <dgm:cxn modelId="{D5627537-7AFD-425C-A9A5-0938DCF3307F}" type="presParOf" srcId="{6B267F6A-E906-4722-B3E9-A39614C20906}" destId="{1F05B99A-6A06-423A-BBC2-9ED3ABA3541A}" srcOrd="4" destOrd="0" presId="urn:microsoft.com/office/officeart/2008/layout/RadialCluster"/>
    <dgm:cxn modelId="{54422E91-FF87-4E9F-917C-3C3D715CDCB3}" type="presParOf" srcId="{6B267F6A-E906-4722-B3E9-A39614C20906}" destId="{F7E21E1A-971B-4D46-ACE8-4688779D09C0}" srcOrd="5" destOrd="0" presId="urn:microsoft.com/office/officeart/2008/layout/RadialCluster"/>
    <dgm:cxn modelId="{8F3355F7-D0B3-4F0B-A2C9-F0A4CBEA1824}" type="presParOf" srcId="{6B267F6A-E906-4722-B3E9-A39614C20906}" destId="{666EE5D7-B3AB-44A7-817F-D854F5955064}" srcOrd="6" destOrd="0" presId="urn:microsoft.com/office/officeart/2008/layout/RadialCluster"/>
  </dgm:cxnLst>
  <dgm:bg/>
  <dgm:whole>
    <a:ln>
      <a:noFill/>
    </a:ln>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3028B8E-9FEC-45D6-9E56-0D91F1E5245C}" type="doc">
      <dgm:prSet loTypeId="urn:microsoft.com/office/officeart/2005/8/layout/radial3" loCatId="cycle" qsTypeId="urn:microsoft.com/office/officeart/2005/8/quickstyle/simple1" qsCatId="simple" csTypeId="urn:microsoft.com/office/officeart/2005/8/colors/colorful1" csCatId="colorful" phldr="1"/>
      <dgm:spPr/>
      <dgm:t>
        <a:bodyPr/>
        <a:lstStyle/>
        <a:p>
          <a:endParaRPr lang="es-AR"/>
        </a:p>
      </dgm:t>
    </dgm:pt>
    <dgm:pt modelId="{2B787C05-5C38-4517-9030-38F5B8A88F08}">
      <dgm:prSet phldrT="[Texto]"/>
      <dgm:spPr/>
      <dgm:t>
        <a:bodyPr/>
        <a:lstStyle/>
        <a:p>
          <a:r>
            <a:rPr lang="es-AR" b="1" dirty="0"/>
            <a:t>DIGITAL MKT.</a:t>
          </a:r>
        </a:p>
      </dgm:t>
    </dgm:pt>
    <dgm:pt modelId="{3D474427-3753-4036-AFCC-8D6E5A44B6E7}" type="parTrans" cxnId="{3708D5D9-C6C4-4E4A-83DA-B8D92608D9FF}">
      <dgm:prSet/>
      <dgm:spPr/>
      <dgm:t>
        <a:bodyPr/>
        <a:lstStyle/>
        <a:p>
          <a:endParaRPr lang="es-AR" b="1"/>
        </a:p>
      </dgm:t>
    </dgm:pt>
    <dgm:pt modelId="{50D0621B-9998-4A1E-BB21-260109572E20}" type="sibTrans" cxnId="{3708D5D9-C6C4-4E4A-83DA-B8D92608D9FF}">
      <dgm:prSet/>
      <dgm:spPr/>
      <dgm:t>
        <a:bodyPr/>
        <a:lstStyle/>
        <a:p>
          <a:endParaRPr lang="es-AR" b="1"/>
        </a:p>
      </dgm:t>
    </dgm:pt>
    <dgm:pt modelId="{8A4E2D32-A292-4835-916E-707D5500814F}">
      <dgm:prSet phldrT="[Texto]" custT="1"/>
      <dgm:spPr/>
      <dgm:t>
        <a:bodyPr/>
        <a:lstStyle/>
        <a:p>
          <a:r>
            <a:rPr lang="es-AR" sz="1400" b="1" dirty="0"/>
            <a:t>El cliente es CEO</a:t>
          </a:r>
        </a:p>
      </dgm:t>
    </dgm:pt>
    <dgm:pt modelId="{825DAA41-2C12-41B0-8752-85670E87BFE0}" type="parTrans" cxnId="{4A0FF463-591F-4DBD-BB87-9960FD90B8FA}">
      <dgm:prSet/>
      <dgm:spPr/>
      <dgm:t>
        <a:bodyPr/>
        <a:lstStyle/>
        <a:p>
          <a:endParaRPr lang="es-AR" b="1"/>
        </a:p>
      </dgm:t>
    </dgm:pt>
    <dgm:pt modelId="{86C55D28-A564-4F9B-B4AF-95424AB4E2D5}" type="sibTrans" cxnId="{4A0FF463-591F-4DBD-BB87-9960FD90B8FA}">
      <dgm:prSet/>
      <dgm:spPr/>
      <dgm:t>
        <a:bodyPr/>
        <a:lstStyle/>
        <a:p>
          <a:endParaRPr lang="es-AR" b="1"/>
        </a:p>
      </dgm:t>
    </dgm:pt>
    <dgm:pt modelId="{35430CE5-FDB9-466B-89CE-2074BCE50FDB}">
      <dgm:prSet custT="1"/>
      <dgm:spPr/>
      <dgm:t>
        <a:bodyPr/>
        <a:lstStyle/>
        <a:p>
          <a:r>
            <a:rPr lang="es-AR" sz="1400" b="1" dirty="0"/>
            <a:t>E-</a:t>
          </a:r>
          <a:r>
            <a:rPr lang="es-AR" sz="1400" b="1" dirty="0" err="1"/>
            <a:t>commerce</a:t>
          </a:r>
          <a:endParaRPr lang="es-AR" sz="1400" b="1" dirty="0"/>
        </a:p>
      </dgm:t>
    </dgm:pt>
    <dgm:pt modelId="{8AB4BDE4-41CB-4B06-A5B5-6D4CB0CB83BB}" type="parTrans" cxnId="{95B6C803-5E51-4212-9872-13E7BCB1E58A}">
      <dgm:prSet/>
      <dgm:spPr/>
      <dgm:t>
        <a:bodyPr/>
        <a:lstStyle/>
        <a:p>
          <a:endParaRPr lang="es-AR" b="1"/>
        </a:p>
      </dgm:t>
    </dgm:pt>
    <dgm:pt modelId="{E92B2BAB-6B00-48B1-8258-D7B170EFE594}" type="sibTrans" cxnId="{95B6C803-5E51-4212-9872-13E7BCB1E58A}">
      <dgm:prSet/>
      <dgm:spPr/>
      <dgm:t>
        <a:bodyPr/>
        <a:lstStyle/>
        <a:p>
          <a:endParaRPr lang="es-AR" b="1"/>
        </a:p>
      </dgm:t>
    </dgm:pt>
    <dgm:pt modelId="{6F626CD0-3B12-4695-8E2E-9386D3C38698}">
      <dgm:prSet custT="1"/>
      <dgm:spPr/>
      <dgm:t>
        <a:bodyPr/>
        <a:lstStyle/>
        <a:p>
          <a:r>
            <a:rPr lang="es-AR" sz="1400" b="1" dirty="0"/>
            <a:t>Publicidad en línea</a:t>
          </a:r>
        </a:p>
      </dgm:t>
    </dgm:pt>
    <dgm:pt modelId="{9F0DC62E-C13A-4987-8C81-572B4D3DBC76}" type="parTrans" cxnId="{80771EB8-9AA1-41E7-AFE1-34F8CDF86F70}">
      <dgm:prSet/>
      <dgm:spPr/>
      <dgm:t>
        <a:bodyPr/>
        <a:lstStyle/>
        <a:p>
          <a:endParaRPr lang="es-AR" b="1"/>
        </a:p>
      </dgm:t>
    </dgm:pt>
    <dgm:pt modelId="{D268946B-9D0A-4227-894C-6F5F9C5DCA9C}" type="sibTrans" cxnId="{80771EB8-9AA1-41E7-AFE1-34F8CDF86F70}">
      <dgm:prSet/>
      <dgm:spPr/>
      <dgm:t>
        <a:bodyPr/>
        <a:lstStyle/>
        <a:p>
          <a:endParaRPr lang="es-AR" b="1"/>
        </a:p>
      </dgm:t>
    </dgm:pt>
    <dgm:pt modelId="{B3024B45-1F60-4797-A225-A2E021FFA2D2}">
      <dgm:prSet custT="1"/>
      <dgm:spPr/>
      <dgm:t>
        <a:bodyPr/>
        <a:lstStyle/>
        <a:p>
          <a:r>
            <a:rPr lang="es-AR" sz="1400" b="1" dirty="0"/>
            <a:t>Marketing de motores de búsqueda</a:t>
          </a:r>
        </a:p>
      </dgm:t>
    </dgm:pt>
    <dgm:pt modelId="{49FFAD4D-08A0-46CB-B02D-B12154C0565B}" type="parTrans" cxnId="{D46CE05C-D949-4AF4-BE1A-938DCD22B69B}">
      <dgm:prSet/>
      <dgm:spPr/>
      <dgm:t>
        <a:bodyPr/>
        <a:lstStyle/>
        <a:p>
          <a:endParaRPr lang="es-AR" b="1"/>
        </a:p>
      </dgm:t>
    </dgm:pt>
    <dgm:pt modelId="{48171DE9-F25E-4B35-96F5-BC63F88935C6}" type="sibTrans" cxnId="{D46CE05C-D949-4AF4-BE1A-938DCD22B69B}">
      <dgm:prSet/>
      <dgm:spPr/>
      <dgm:t>
        <a:bodyPr/>
        <a:lstStyle/>
        <a:p>
          <a:endParaRPr lang="es-AR" b="1"/>
        </a:p>
      </dgm:t>
    </dgm:pt>
    <dgm:pt modelId="{02ED5C89-0AD3-4BED-A8A6-3C4471B9EA02}">
      <dgm:prSet custT="1"/>
      <dgm:spPr/>
      <dgm:t>
        <a:bodyPr/>
        <a:lstStyle/>
        <a:p>
          <a:r>
            <a:rPr lang="es-AR" sz="1400" b="1" dirty="0"/>
            <a:t>Medios propios, pagados y ganados</a:t>
          </a:r>
        </a:p>
      </dgm:t>
    </dgm:pt>
    <dgm:pt modelId="{6A6DB047-8324-4062-81F6-3545A3646011}" type="parTrans" cxnId="{AA57305F-44B0-4E8E-8B61-EC7EC5CEA3C7}">
      <dgm:prSet/>
      <dgm:spPr/>
      <dgm:t>
        <a:bodyPr/>
        <a:lstStyle/>
        <a:p>
          <a:endParaRPr lang="es-AR" b="1"/>
        </a:p>
      </dgm:t>
    </dgm:pt>
    <dgm:pt modelId="{965C95BC-7976-4A69-B976-F96501A1A6AD}" type="sibTrans" cxnId="{AA57305F-44B0-4E8E-8B61-EC7EC5CEA3C7}">
      <dgm:prSet/>
      <dgm:spPr/>
      <dgm:t>
        <a:bodyPr/>
        <a:lstStyle/>
        <a:p>
          <a:endParaRPr lang="es-AR" b="1"/>
        </a:p>
      </dgm:t>
    </dgm:pt>
    <dgm:pt modelId="{65E8D9C2-035E-4561-A798-CDE6F5B785B4}">
      <dgm:prSet custT="1"/>
      <dgm:spPr/>
      <dgm:t>
        <a:bodyPr/>
        <a:lstStyle/>
        <a:p>
          <a:r>
            <a:rPr lang="es-AR" sz="1400" b="1" dirty="0"/>
            <a:t>El marketing móvil</a:t>
          </a:r>
        </a:p>
      </dgm:t>
    </dgm:pt>
    <dgm:pt modelId="{4110084E-CA44-4A4F-8AE9-756F5FA3B4A7}" type="parTrans" cxnId="{647DDB3C-15AF-4E42-8845-9C70921086E7}">
      <dgm:prSet/>
      <dgm:spPr/>
      <dgm:t>
        <a:bodyPr/>
        <a:lstStyle/>
        <a:p>
          <a:endParaRPr lang="es-AR" b="1"/>
        </a:p>
      </dgm:t>
    </dgm:pt>
    <dgm:pt modelId="{09058184-84F9-4017-B65A-8010AA981C9E}" type="sibTrans" cxnId="{647DDB3C-15AF-4E42-8845-9C70921086E7}">
      <dgm:prSet/>
      <dgm:spPr/>
      <dgm:t>
        <a:bodyPr/>
        <a:lstStyle/>
        <a:p>
          <a:endParaRPr lang="es-AR" b="1"/>
        </a:p>
      </dgm:t>
    </dgm:pt>
    <dgm:pt modelId="{0A9750CB-8EF6-4829-9E54-56A9206DE6A4}">
      <dgm:prSet custT="1"/>
      <dgm:spPr/>
      <dgm:t>
        <a:bodyPr/>
        <a:lstStyle/>
        <a:p>
          <a:r>
            <a:rPr lang="es-AR" sz="1400" b="1" dirty="0"/>
            <a:t>Contenido generado por el usuario</a:t>
          </a:r>
        </a:p>
      </dgm:t>
    </dgm:pt>
    <dgm:pt modelId="{36270D09-1E82-47FD-BAC7-E4DFCB3C39C3}" type="parTrans" cxnId="{C69011E7-2D47-4663-9447-4EAC4DEFE9BA}">
      <dgm:prSet/>
      <dgm:spPr/>
      <dgm:t>
        <a:bodyPr/>
        <a:lstStyle/>
        <a:p>
          <a:endParaRPr lang="es-AR" b="1"/>
        </a:p>
      </dgm:t>
    </dgm:pt>
    <dgm:pt modelId="{F3F954D9-35C4-4940-BACC-2EEB7070EF04}" type="sibTrans" cxnId="{C69011E7-2D47-4663-9447-4EAC4DEFE9BA}">
      <dgm:prSet/>
      <dgm:spPr/>
      <dgm:t>
        <a:bodyPr/>
        <a:lstStyle/>
        <a:p>
          <a:endParaRPr lang="es-AR" b="1"/>
        </a:p>
      </dgm:t>
    </dgm:pt>
    <dgm:pt modelId="{C548B432-B3EC-4CA4-B25F-7927BDEE932B}">
      <dgm:prSet custT="1"/>
      <dgm:spPr/>
      <dgm:t>
        <a:bodyPr/>
        <a:lstStyle/>
        <a:p>
          <a:r>
            <a:rPr lang="es-AR" sz="1400" b="1" dirty="0"/>
            <a:t>Comunidades de redes sociales</a:t>
          </a:r>
        </a:p>
      </dgm:t>
    </dgm:pt>
    <dgm:pt modelId="{7C6E56E9-F22F-49C7-9918-81836A0AD964}" type="parTrans" cxnId="{35CD9916-25F1-40D9-BE28-BA93BAF26A8D}">
      <dgm:prSet/>
      <dgm:spPr/>
      <dgm:t>
        <a:bodyPr/>
        <a:lstStyle/>
        <a:p>
          <a:endParaRPr lang="es-AR" b="1"/>
        </a:p>
      </dgm:t>
    </dgm:pt>
    <dgm:pt modelId="{9D7B8FFB-0000-4913-9111-672B4D165EC2}" type="sibTrans" cxnId="{35CD9916-25F1-40D9-BE28-BA93BAF26A8D}">
      <dgm:prSet/>
      <dgm:spPr/>
      <dgm:t>
        <a:bodyPr/>
        <a:lstStyle/>
        <a:p>
          <a:endParaRPr lang="es-AR" b="1"/>
        </a:p>
      </dgm:t>
    </dgm:pt>
    <dgm:pt modelId="{39DB29AA-EA75-4428-B034-D06CF3BAA2B5}">
      <dgm:prSet custT="1"/>
      <dgm:spPr/>
      <dgm:t>
        <a:bodyPr/>
        <a:lstStyle/>
        <a:p>
          <a:r>
            <a:rPr lang="es-AR" sz="1400" b="1" dirty="0"/>
            <a:t>Marketing de contenidos</a:t>
          </a:r>
        </a:p>
      </dgm:t>
    </dgm:pt>
    <dgm:pt modelId="{32C7C135-4C05-4433-8D38-54AEC0FB1D3F}" type="parTrans" cxnId="{DB66009A-8740-41AC-B3C2-D3CCF08A0A1A}">
      <dgm:prSet/>
      <dgm:spPr/>
      <dgm:t>
        <a:bodyPr/>
        <a:lstStyle/>
        <a:p>
          <a:endParaRPr lang="es-AR" b="1"/>
        </a:p>
      </dgm:t>
    </dgm:pt>
    <dgm:pt modelId="{E29972AD-8487-41CC-AC2A-9C8FF58245DB}" type="sibTrans" cxnId="{DB66009A-8740-41AC-B3C2-D3CCF08A0A1A}">
      <dgm:prSet/>
      <dgm:spPr/>
      <dgm:t>
        <a:bodyPr/>
        <a:lstStyle/>
        <a:p>
          <a:endParaRPr lang="es-AR" b="1"/>
        </a:p>
      </dgm:t>
    </dgm:pt>
    <dgm:pt modelId="{3CC09796-AA20-443A-AB4F-3EECFA3E9CC7}">
      <dgm:prSet custT="1"/>
      <dgm:spPr/>
      <dgm:t>
        <a:bodyPr/>
        <a:lstStyle/>
        <a:p>
          <a:r>
            <a:rPr lang="es-AR" sz="1400" b="1" dirty="0"/>
            <a:t>Marketing local y basado en la ubicación</a:t>
          </a:r>
        </a:p>
      </dgm:t>
    </dgm:pt>
    <dgm:pt modelId="{B4ED29B9-C2B3-4328-8AD2-641DEA01B7C9}" type="parTrans" cxnId="{4FD01368-37D9-4AF8-B372-F528BE0F66CF}">
      <dgm:prSet/>
      <dgm:spPr/>
      <dgm:t>
        <a:bodyPr/>
        <a:lstStyle/>
        <a:p>
          <a:endParaRPr lang="es-AR" b="1"/>
        </a:p>
      </dgm:t>
    </dgm:pt>
    <dgm:pt modelId="{DE98D3E6-4CA9-4367-B1C6-792B4CF42398}" type="sibTrans" cxnId="{4FD01368-37D9-4AF8-B372-F528BE0F66CF}">
      <dgm:prSet/>
      <dgm:spPr/>
      <dgm:t>
        <a:bodyPr/>
        <a:lstStyle/>
        <a:p>
          <a:endParaRPr lang="es-AR" b="1"/>
        </a:p>
      </dgm:t>
    </dgm:pt>
    <dgm:pt modelId="{CE5C9FE0-BF6F-47A0-9385-F686A0C804F0}">
      <dgm:prSet custT="1"/>
      <dgm:spPr/>
      <dgm:t>
        <a:bodyPr/>
        <a:lstStyle/>
        <a:p>
          <a:r>
            <a:rPr lang="es-AR" sz="1400" b="1" dirty="0"/>
            <a:t>Transparencia de marca</a:t>
          </a:r>
        </a:p>
      </dgm:t>
    </dgm:pt>
    <dgm:pt modelId="{7907671C-7788-4355-98E9-60F908337A9A}" type="parTrans" cxnId="{8A85DA80-0041-45E1-BF2B-AFF4C72CF0D2}">
      <dgm:prSet/>
      <dgm:spPr/>
      <dgm:t>
        <a:bodyPr/>
        <a:lstStyle/>
        <a:p>
          <a:endParaRPr lang="es-AR" b="1"/>
        </a:p>
      </dgm:t>
    </dgm:pt>
    <dgm:pt modelId="{80F7B5F9-5F05-44DF-A932-57E45B9016E0}" type="sibTrans" cxnId="{8A85DA80-0041-45E1-BF2B-AFF4C72CF0D2}">
      <dgm:prSet/>
      <dgm:spPr/>
      <dgm:t>
        <a:bodyPr/>
        <a:lstStyle/>
        <a:p>
          <a:endParaRPr lang="es-AR" b="1"/>
        </a:p>
      </dgm:t>
    </dgm:pt>
    <dgm:pt modelId="{F34CE3F2-59BD-4AAE-A0E4-B926A524F534}">
      <dgm:prSet custT="1"/>
      <dgm:spPr/>
      <dgm:t>
        <a:bodyPr/>
        <a:lstStyle/>
        <a:p>
          <a:r>
            <a:rPr lang="es-AR" sz="1400" b="1" dirty="0" err="1"/>
            <a:t>Inbound</a:t>
          </a:r>
          <a:r>
            <a:rPr lang="es-AR" sz="1400" b="1" dirty="0"/>
            <a:t> marketing</a:t>
          </a:r>
        </a:p>
      </dgm:t>
    </dgm:pt>
    <dgm:pt modelId="{E4E5803A-55E8-4831-BAD9-B63A11C7DDA7}" type="parTrans" cxnId="{6EC13990-CF70-407E-8571-40325A508895}">
      <dgm:prSet/>
      <dgm:spPr/>
      <dgm:t>
        <a:bodyPr/>
        <a:lstStyle/>
        <a:p>
          <a:endParaRPr lang="es-AR" b="1"/>
        </a:p>
      </dgm:t>
    </dgm:pt>
    <dgm:pt modelId="{FD397141-7CBD-40F2-A053-0029EEC36CB8}" type="sibTrans" cxnId="{6EC13990-CF70-407E-8571-40325A508895}">
      <dgm:prSet/>
      <dgm:spPr/>
      <dgm:t>
        <a:bodyPr/>
        <a:lstStyle/>
        <a:p>
          <a:endParaRPr lang="es-AR" b="1"/>
        </a:p>
      </dgm:t>
    </dgm:pt>
    <dgm:pt modelId="{6ED41B6C-9CA5-43D9-9F0E-9AF9CBD61E56}">
      <dgm:prSet custT="1"/>
      <dgm:spPr/>
      <dgm:t>
        <a:bodyPr/>
        <a:lstStyle/>
        <a:p>
          <a:r>
            <a:rPr lang="es-AR" sz="1400" b="1" dirty="0"/>
            <a:t>Métricas mandan</a:t>
          </a:r>
        </a:p>
      </dgm:t>
    </dgm:pt>
    <dgm:pt modelId="{CEA556C5-A16A-4AFA-A4BF-FC9629197D45}" type="parTrans" cxnId="{ED08878F-3679-447F-950C-288F5E3B8A58}">
      <dgm:prSet/>
      <dgm:spPr/>
      <dgm:t>
        <a:bodyPr/>
        <a:lstStyle/>
        <a:p>
          <a:endParaRPr lang="es-AR" b="1"/>
        </a:p>
      </dgm:t>
    </dgm:pt>
    <dgm:pt modelId="{803810CC-1669-4CF6-9304-79E68A7883B0}" type="sibTrans" cxnId="{ED08878F-3679-447F-950C-288F5E3B8A58}">
      <dgm:prSet/>
      <dgm:spPr/>
      <dgm:t>
        <a:bodyPr/>
        <a:lstStyle/>
        <a:p>
          <a:endParaRPr lang="es-AR" b="1"/>
        </a:p>
      </dgm:t>
    </dgm:pt>
    <dgm:pt modelId="{EF18AF1C-6DE3-4F10-9BC0-8DCBC9F69993}" type="pres">
      <dgm:prSet presAssocID="{E3028B8E-9FEC-45D6-9E56-0D91F1E5245C}" presName="composite" presStyleCnt="0">
        <dgm:presLayoutVars>
          <dgm:chMax val="1"/>
          <dgm:dir/>
          <dgm:resizeHandles val="exact"/>
        </dgm:presLayoutVars>
      </dgm:prSet>
      <dgm:spPr/>
    </dgm:pt>
    <dgm:pt modelId="{F7531FCD-63FA-42C3-9A67-78269FD4335F}" type="pres">
      <dgm:prSet presAssocID="{E3028B8E-9FEC-45D6-9E56-0D91F1E5245C}" presName="radial" presStyleCnt="0">
        <dgm:presLayoutVars>
          <dgm:animLvl val="ctr"/>
        </dgm:presLayoutVars>
      </dgm:prSet>
      <dgm:spPr/>
    </dgm:pt>
    <dgm:pt modelId="{57C84680-921B-4657-8E11-3C3F6D8C2E6A}" type="pres">
      <dgm:prSet presAssocID="{2B787C05-5C38-4517-9030-38F5B8A88F08}" presName="centerShape" presStyleLbl="vennNode1" presStyleIdx="0" presStyleCnt="14"/>
      <dgm:spPr/>
    </dgm:pt>
    <dgm:pt modelId="{3191DD9D-B80F-4B40-93A1-E3EE3CCCB9D8}" type="pres">
      <dgm:prSet presAssocID="{8A4E2D32-A292-4835-916E-707D5500814F}" presName="node" presStyleLbl="vennNode1" presStyleIdx="1" presStyleCnt="14">
        <dgm:presLayoutVars>
          <dgm:bulletEnabled val="1"/>
        </dgm:presLayoutVars>
      </dgm:prSet>
      <dgm:spPr/>
    </dgm:pt>
    <dgm:pt modelId="{B5B7DC13-A7C2-490E-8366-DB94C72B2DBB}" type="pres">
      <dgm:prSet presAssocID="{35430CE5-FDB9-466B-89CE-2074BCE50FDB}" presName="node" presStyleLbl="vennNode1" presStyleIdx="2" presStyleCnt="14">
        <dgm:presLayoutVars>
          <dgm:bulletEnabled val="1"/>
        </dgm:presLayoutVars>
      </dgm:prSet>
      <dgm:spPr/>
    </dgm:pt>
    <dgm:pt modelId="{04FB3ABE-EDAA-43E3-967F-ABF27D2701B7}" type="pres">
      <dgm:prSet presAssocID="{6F626CD0-3B12-4695-8E2E-9386D3C38698}" presName="node" presStyleLbl="vennNode1" presStyleIdx="3" presStyleCnt="14">
        <dgm:presLayoutVars>
          <dgm:bulletEnabled val="1"/>
        </dgm:presLayoutVars>
      </dgm:prSet>
      <dgm:spPr/>
    </dgm:pt>
    <dgm:pt modelId="{33262166-E2FB-4CF8-92A0-DEBF0A2942E2}" type="pres">
      <dgm:prSet presAssocID="{B3024B45-1F60-4797-A225-A2E021FFA2D2}" presName="node" presStyleLbl="vennNode1" presStyleIdx="4" presStyleCnt="14">
        <dgm:presLayoutVars>
          <dgm:bulletEnabled val="1"/>
        </dgm:presLayoutVars>
      </dgm:prSet>
      <dgm:spPr/>
    </dgm:pt>
    <dgm:pt modelId="{741AE530-BD38-4167-9030-1F70FB0E98DF}" type="pres">
      <dgm:prSet presAssocID="{02ED5C89-0AD3-4BED-A8A6-3C4471B9EA02}" presName="node" presStyleLbl="vennNode1" presStyleIdx="5" presStyleCnt="14">
        <dgm:presLayoutVars>
          <dgm:bulletEnabled val="1"/>
        </dgm:presLayoutVars>
      </dgm:prSet>
      <dgm:spPr/>
    </dgm:pt>
    <dgm:pt modelId="{E41C5B93-1ABF-4161-81DF-560E5D0BE845}" type="pres">
      <dgm:prSet presAssocID="{65E8D9C2-035E-4561-A798-CDE6F5B785B4}" presName="node" presStyleLbl="vennNode1" presStyleIdx="6" presStyleCnt="14">
        <dgm:presLayoutVars>
          <dgm:bulletEnabled val="1"/>
        </dgm:presLayoutVars>
      </dgm:prSet>
      <dgm:spPr/>
    </dgm:pt>
    <dgm:pt modelId="{4C605889-E854-4707-8D59-877552C66F99}" type="pres">
      <dgm:prSet presAssocID="{0A9750CB-8EF6-4829-9E54-56A9206DE6A4}" presName="node" presStyleLbl="vennNode1" presStyleIdx="7" presStyleCnt="14">
        <dgm:presLayoutVars>
          <dgm:bulletEnabled val="1"/>
        </dgm:presLayoutVars>
      </dgm:prSet>
      <dgm:spPr/>
    </dgm:pt>
    <dgm:pt modelId="{8D30AFB5-8240-42C2-B5D2-F2A6C7EBE480}" type="pres">
      <dgm:prSet presAssocID="{C548B432-B3EC-4CA4-B25F-7927BDEE932B}" presName="node" presStyleLbl="vennNode1" presStyleIdx="8" presStyleCnt="14">
        <dgm:presLayoutVars>
          <dgm:bulletEnabled val="1"/>
        </dgm:presLayoutVars>
      </dgm:prSet>
      <dgm:spPr/>
    </dgm:pt>
    <dgm:pt modelId="{1183B7CC-D1C9-4FEC-8D05-EFEF4FCCAAD8}" type="pres">
      <dgm:prSet presAssocID="{39DB29AA-EA75-4428-B034-D06CF3BAA2B5}" presName="node" presStyleLbl="vennNode1" presStyleIdx="9" presStyleCnt="14">
        <dgm:presLayoutVars>
          <dgm:bulletEnabled val="1"/>
        </dgm:presLayoutVars>
      </dgm:prSet>
      <dgm:spPr/>
    </dgm:pt>
    <dgm:pt modelId="{12C1A1F3-DD70-4703-9CD2-A6BC9D1ADD6C}" type="pres">
      <dgm:prSet presAssocID="{3CC09796-AA20-443A-AB4F-3EECFA3E9CC7}" presName="node" presStyleLbl="vennNode1" presStyleIdx="10" presStyleCnt="14">
        <dgm:presLayoutVars>
          <dgm:bulletEnabled val="1"/>
        </dgm:presLayoutVars>
      </dgm:prSet>
      <dgm:spPr/>
    </dgm:pt>
    <dgm:pt modelId="{51922FB3-4079-49F6-A06C-657DFFA37EA4}" type="pres">
      <dgm:prSet presAssocID="{CE5C9FE0-BF6F-47A0-9385-F686A0C804F0}" presName="node" presStyleLbl="vennNode1" presStyleIdx="11" presStyleCnt="14">
        <dgm:presLayoutVars>
          <dgm:bulletEnabled val="1"/>
        </dgm:presLayoutVars>
      </dgm:prSet>
      <dgm:spPr/>
    </dgm:pt>
    <dgm:pt modelId="{50AE8EAD-E6BE-4945-908B-99DFEB225C38}" type="pres">
      <dgm:prSet presAssocID="{F34CE3F2-59BD-4AAE-A0E4-B926A524F534}" presName="node" presStyleLbl="vennNode1" presStyleIdx="12" presStyleCnt="14">
        <dgm:presLayoutVars>
          <dgm:bulletEnabled val="1"/>
        </dgm:presLayoutVars>
      </dgm:prSet>
      <dgm:spPr/>
    </dgm:pt>
    <dgm:pt modelId="{C84E2324-0DC6-41DC-9C57-72A863C7F703}" type="pres">
      <dgm:prSet presAssocID="{6ED41B6C-9CA5-43D9-9F0E-9AF9CBD61E56}" presName="node" presStyleLbl="vennNode1" presStyleIdx="13" presStyleCnt="14">
        <dgm:presLayoutVars>
          <dgm:bulletEnabled val="1"/>
        </dgm:presLayoutVars>
      </dgm:prSet>
      <dgm:spPr/>
    </dgm:pt>
  </dgm:ptLst>
  <dgm:cxnLst>
    <dgm:cxn modelId="{95B6C803-5E51-4212-9872-13E7BCB1E58A}" srcId="{2B787C05-5C38-4517-9030-38F5B8A88F08}" destId="{35430CE5-FDB9-466B-89CE-2074BCE50FDB}" srcOrd="1" destOrd="0" parTransId="{8AB4BDE4-41CB-4B06-A5B5-6D4CB0CB83BB}" sibTransId="{E92B2BAB-6B00-48B1-8258-D7B170EFE594}"/>
    <dgm:cxn modelId="{03E17E04-BA2D-4379-8BC9-62ABEBCB7D87}" type="presOf" srcId="{0A9750CB-8EF6-4829-9E54-56A9206DE6A4}" destId="{4C605889-E854-4707-8D59-877552C66F99}" srcOrd="0" destOrd="0" presId="urn:microsoft.com/office/officeart/2005/8/layout/radial3"/>
    <dgm:cxn modelId="{A0A0B113-2003-4723-8BD6-951E79D9DFF5}" type="presOf" srcId="{CE5C9FE0-BF6F-47A0-9385-F686A0C804F0}" destId="{51922FB3-4079-49F6-A06C-657DFFA37EA4}" srcOrd="0" destOrd="0" presId="urn:microsoft.com/office/officeart/2005/8/layout/radial3"/>
    <dgm:cxn modelId="{35CD9916-25F1-40D9-BE28-BA93BAF26A8D}" srcId="{2B787C05-5C38-4517-9030-38F5B8A88F08}" destId="{C548B432-B3EC-4CA4-B25F-7927BDEE932B}" srcOrd="7" destOrd="0" parTransId="{7C6E56E9-F22F-49C7-9918-81836A0AD964}" sibTransId="{9D7B8FFB-0000-4913-9111-672B4D165EC2}"/>
    <dgm:cxn modelId="{59E4AA1F-3586-45F4-AC25-3E5F583ED36B}" type="presOf" srcId="{2B787C05-5C38-4517-9030-38F5B8A88F08}" destId="{57C84680-921B-4657-8E11-3C3F6D8C2E6A}" srcOrd="0" destOrd="0" presId="urn:microsoft.com/office/officeart/2005/8/layout/radial3"/>
    <dgm:cxn modelId="{410BBA31-D505-4302-9E47-30881E8AA96A}" type="presOf" srcId="{C548B432-B3EC-4CA4-B25F-7927BDEE932B}" destId="{8D30AFB5-8240-42C2-B5D2-F2A6C7EBE480}" srcOrd="0" destOrd="0" presId="urn:microsoft.com/office/officeart/2005/8/layout/radial3"/>
    <dgm:cxn modelId="{647DDB3C-15AF-4E42-8845-9C70921086E7}" srcId="{2B787C05-5C38-4517-9030-38F5B8A88F08}" destId="{65E8D9C2-035E-4561-A798-CDE6F5B785B4}" srcOrd="5" destOrd="0" parTransId="{4110084E-CA44-4A4F-8AE9-756F5FA3B4A7}" sibTransId="{09058184-84F9-4017-B65A-8010AA981C9E}"/>
    <dgm:cxn modelId="{D46CE05C-D949-4AF4-BE1A-938DCD22B69B}" srcId="{2B787C05-5C38-4517-9030-38F5B8A88F08}" destId="{B3024B45-1F60-4797-A225-A2E021FFA2D2}" srcOrd="3" destOrd="0" parTransId="{49FFAD4D-08A0-46CB-B02D-B12154C0565B}" sibTransId="{48171DE9-F25E-4B35-96F5-BC63F88935C6}"/>
    <dgm:cxn modelId="{AA57305F-44B0-4E8E-8B61-EC7EC5CEA3C7}" srcId="{2B787C05-5C38-4517-9030-38F5B8A88F08}" destId="{02ED5C89-0AD3-4BED-A8A6-3C4471B9EA02}" srcOrd="4" destOrd="0" parTransId="{6A6DB047-8324-4062-81F6-3545A3646011}" sibTransId="{965C95BC-7976-4A69-B976-F96501A1A6AD}"/>
    <dgm:cxn modelId="{4A0FF463-591F-4DBD-BB87-9960FD90B8FA}" srcId="{2B787C05-5C38-4517-9030-38F5B8A88F08}" destId="{8A4E2D32-A292-4835-916E-707D5500814F}" srcOrd="0" destOrd="0" parTransId="{825DAA41-2C12-41B0-8752-85670E87BFE0}" sibTransId="{86C55D28-A564-4F9B-B4AF-95424AB4E2D5}"/>
    <dgm:cxn modelId="{4FD01368-37D9-4AF8-B372-F528BE0F66CF}" srcId="{2B787C05-5C38-4517-9030-38F5B8A88F08}" destId="{3CC09796-AA20-443A-AB4F-3EECFA3E9CC7}" srcOrd="9" destOrd="0" parTransId="{B4ED29B9-C2B3-4328-8AD2-641DEA01B7C9}" sibTransId="{DE98D3E6-4CA9-4367-B1C6-792B4CF42398}"/>
    <dgm:cxn modelId="{AC7EA86C-7EA8-464B-A58A-9728DFDAB4BC}" type="presOf" srcId="{39DB29AA-EA75-4428-B034-D06CF3BAA2B5}" destId="{1183B7CC-D1C9-4FEC-8D05-EFEF4FCCAAD8}" srcOrd="0" destOrd="0" presId="urn:microsoft.com/office/officeart/2005/8/layout/radial3"/>
    <dgm:cxn modelId="{8247B77D-C910-4B98-B299-0C86C78077A4}" type="presOf" srcId="{35430CE5-FDB9-466B-89CE-2074BCE50FDB}" destId="{B5B7DC13-A7C2-490E-8366-DB94C72B2DBB}" srcOrd="0" destOrd="0" presId="urn:microsoft.com/office/officeart/2005/8/layout/radial3"/>
    <dgm:cxn modelId="{8A85DA80-0041-45E1-BF2B-AFF4C72CF0D2}" srcId="{2B787C05-5C38-4517-9030-38F5B8A88F08}" destId="{CE5C9FE0-BF6F-47A0-9385-F686A0C804F0}" srcOrd="10" destOrd="0" parTransId="{7907671C-7788-4355-98E9-60F908337A9A}" sibTransId="{80F7B5F9-5F05-44DF-A932-57E45B9016E0}"/>
    <dgm:cxn modelId="{A29F3F84-A17C-4034-97A9-B2FB957000FF}" type="presOf" srcId="{8A4E2D32-A292-4835-916E-707D5500814F}" destId="{3191DD9D-B80F-4B40-93A1-E3EE3CCCB9D8}" srcOrd="0" destOrd="0" presId="urn:microsoft.com/office/officeart/2005/8/layout/radial3"/>
    <dgm:cxn modelId="{7F2B728A-5A49-4B06-8F6D-C8008C025D75}" type="presOf" srcId="{E3028B8E-9FEC-45D6-9E56-0D91F1E5245C}" destId="{EF18AF1C-6DE3-4F10-9BC0-8DCBC9F69993}" srcOrd="0" destOrd="0" presId="urn:microsoft.com/office/officeart/2005/8/layout/radial3"/>
    <dgm:cxn modelId="{ED08878F-3679-447F-950C-288F5E3B8A58}" srcId="{2B787C05-5C38-4517-9030-38F5B8A88F08}" destId="{6ED41B6C-9CA5-43D9-9F0E-9AF9CBD61E56}" srcOrd="12" destOrd="0" parTransId="{CEA556C5-A16A-4AFA-A4BF-FC9629197D45}" sibTransId="{803810CC-1669-4CF6-9304-79E68A7883B0}"/>
    <dgm:cxn modelId="{6EC13990-CF70-407E-8571-40325A508895}" srcId="{2B787C05-5C38-4517-9030-38F5B8A88F08}" destId="{F34CE3F2-59BD-4AAE-A0E4-B926A524F534}" srcOrd="11" destOrd="0" parTransId="{E4E5803A-55E8-4831-BAD9-B63A11C7DDA7}" sibTransId="{FD397141-7CBD-40F2-A053-0029EEC36CB8}"/>
    <dgm:cxn modelId="{DB66009A-8740-41AC-B3C2-D3CCF08A0A1A}" srcId="{2B787C05-5C38-4517-9030-38F5B8A88F08}" destId="{39DB29AA-EA75-4428-B034-D06CF3BAA2B5}" srcOrd="8" destOrd="0" parTransId="{32C7C135-4C05-4433-8D38-54AEC0FB1D3F}" sibTransId="{E29972AD-8487-41CC-AC2A-9C8FF58245DB}"/>
    <dgm:cxn modelId="{80771EB8-9AA1-41E7-AFE1-34F8CDF86F70}" srcId="{2B787C05-5C38-4517-9030-38F5B8A88F08}" destId="{6F626CD0-3B12-4695-8E2E-9386D3C38698}" srcOrd="2" destOrd="0" parTransId="{9F0DC62E-C13A-4987-8C81-572B4D3DBC76}" sibTransId="{D268946B-9D0A-4227-894C-6F5F9C5DCA9C}"/>
    <dgm:cxn modelId="{423BBBBF-6F11-4263-A091-3F7421171E8D}" type="presOf" srcId="{3CC09796-AA20-443A-AB4F-3EECFA3E9CC7}" destId="{12C1A1F3-DD70-4703-9CD2-A6BC9D1ADD6C}" srcOrd="0" destOrd="0" presId="urn:microsoft.com/office/officeart/2005/8/layout/radial3"/>
    <dgm:cxn modelId="{5C70EFC0-9156-4E5C-A06E-2E5BAEC451BE}" type="presOf" srcId="{65E8D9C2-035E-4561-A798-CDE6F5B785B4}" destId="{E41C5B93-1ABF-4161-81DF-560E5D0BE845}" srcOrd="0" destOrd="0" presId="urn:microsoft.com/office/officeart/2005/8/layout/radial3"/>
    <dgm:cxn modelId="{0EA877C3-7AD3-49CD-92EF-F2A7C323E8C0}" type="presOf" srcId="{F34CE3F2-59BD-4AAE-A0E4-B926A524F534}" destId="{50AE8EAD-E6BE-4945-908B-99DFEB225C38}" srcOrd="0" destOrd="0" presId="urn:microsoft.com/office/officeart/2005/8/layout/radial3"/>
    <dgm:cxn modelId="{959A58C5-DECA-436E-8327-1FA8D63CD9FC}" type="presOf" srcId="{6F626CD0-3B12-4695-8E2E-9386D3C38698}" destId="{04FB3ABE-EDAA-43E3-967F-ABF27D2701B7}" srcOrd="0" destOrd="0" presId="urn:microsoft.com/office/officeart/2005/8/layout/radial3"/>
    <dgm:cxn modelId="{1AB1C3D6-A575-4EC4-A613-B0C602A9D411}" type="presOf" srcId="{B3024B45-1F60-4797-A225-A2E021FFA2D2}" destId="{33262166-E2FB-4CF8-92A0-DEBF0A2942E2}" srcOrd="0" destOrd="0" presId="urn:microsoft.com/office/officeart/2005/8/layout/radial3"/>
    <dgm:cxn modelId="{3708D5D9-C6C4-4E4A-83DA-B8D92608D9FF}" srcId="{E3028B8E-9FEC-45D6-9E56-0D91F1E5245C}" destId="{2B787C05-5C38-4517-9030-38F5B8A88F08}" srcOrd="0" destOrd="0" parTransId="{3D474427-3753-4036-AFCC-8D6E5A44B6E7}" sibTransId="{50D0621B-9998-4A1E-BB21-260109572E20}"/>
    <dgm:cxn modelId="{C69011E7-2D47-4663-9447-4EAC4DEFE9BA}" srcId="{2B787C05-5C38-4517-9030-38F5B8A88F08}" destId="{0A9750CB-8EF6-4829-9E54-56A9206DE6A4}" srcOrd="6" destOrd="0" parTransId="{36270D09-1E82-47FD-BAC7-E4DFCB3C39C3}" sibTransId="{F3F954D9-35C4-4940-BACC-2EEB7070EF04}"/>
    <dgm:cxn modelId="{F8C1B4EC-CC76-44CC-ADDC-9C6CF70598D5}" type="presOf" srcId="{6ED41B6C-9CA5-43D9-9F0E-9AF9CBD61E56}" destId="{C84E2324-0DC6-41DC-9C57-72A863C7F703}" srcOrd="0" destOrd="0" presId="urn:microsoft.com/office/officeart/2005/8/layout/radial3"/>
    <dgm:cxn modelId="{3E7825FE-D15F-456B-A8E7-0683A071EA3B}" type="presOf" srcId="{02ED5C89-0AD3-4BED-A8A6-3C4471B9EA02}" destId="{741AE530-BD38-4167-9030-1F70FB0E98DF}" srcOrd="0" destOrd="0" presId="urn:microsoft.com/office/officeart/2005/8/layout/radial3"/>
    <dgm:cxn modelId="{905D727D-C5CA-4DE1-82BA-30746BC2DA6F}" type="presParOf" srcId="{EF18AF1C-6DE3-4F10-9BC0-8DCBC9F69993}" destId="{F7531FCD-63FA-42C3-9A67-78269FD4335F}" srcOrd="0" destOrd="0" presId="urn:microsoft.com/office/officeart/2005/8/layout/radial3"/>
    <dgm:cxn modelId="{D4471B83-3C3E-463D-AC3E-5F064801B7A5}" type="presParOf" srcId="{F7531FCD-63FA-42C3-9A67-78269FD4335F}" destId="{57C84680-921B-4657-8E11-3C3F6D8C2E6A}" srcOrd="0" destOrd="0" presId="urn:microsoft.com/office/officeart/2005/8/layout/radial3"/>
    <dgm:cxn modelId="{4FFE7A0E-6C37-4308-A3CD-AC8B6FA277E2}" type="presParOf" srcId="{F7531FCD-63FA-42C3-9A67-78269FD4335F}" destId="{3191DD9D-B80F-4B40-93A1-E3EE3CCCB9D8}" srcOrd="1" destOrd="0" presId="urn:microsoft.com/office/officeart/2005/8/layout/radial3"/>
    <dgm:cxn modelId="{4FFE6A59-569D-4AD3-BA3B-7A74217C3434}" type="presParOf" srcId="{F7531FCD-63FA-42C3-9A67-78269FD4335F}" destId="{B5B7DC13-A7C2-490E-8366-DB94C72B2DBB}" srcOrd="2" destOrd="0" presId="urn:microsoft.com/office/officeart/2005/8/layout/radial3"/>
    <dgm:cxn modelId="{4679790D-A5E5-451F-85DB-EDD40F7243BE}" type="presParOf" srcId="{F7531FCD-63FA-42C3-9A67-78269FD4335F}" destId="{04FB3ABE-EDAA-43E3-967F-ABF27D2701B7}" srcOrd="3" destOrd="0" presId="urn:microsoft.com/office/officeart/2005/8/layout/radial3"/>
    <dgm:cxn modelId="{F9D7D184-B553-4973-A668-68AE1F001D5F}" type="presParOf" srcId="{F7531FCD-63FA-42C3-9A67-78269FD4335F}" destId="{33262166-E2FB-4CF8-92A0-DEBF0A2942E2}" srcOrd="4" destOrd="0" presId="urn:microsoft.com/office/officeart/2005/8/layout/radial3"/>
    <dgm:cxn modelId="{665F2A80-0D77-441D-B83A-A4696FA67895}" type="presParOf" srcId="{F7531FCD-63FA-42C3-9A67-78269FD4335F}" destId="{741AE530-BD38-4167-9030-1F70FB0E98DF}" srcOrd="5" destOrd="0" presId="urn:microsoft.com/office/officeart/2005/8/layout/radial3"/>
    <dgm:cxn modelId="{B731536E-472A-403C-B5F4-7A92F8767D58}" type="presParOf" srcId="{F7531FCD-63FA-42C3-9A67-78269FD4335F}" destId="{E41C5B93-1ABF-4161-81DF-560E5D0BE845}" srcOrd="6" destOrd="0" presId="urn:microsoft.com/office/officeart/2005/8/layout/radial3"/>
    <dgm:cxn modelId="{93A12DA8-D343-4EF3-9DA1-BBEB8EA37C32}" type="presParOf" srcId="{F7531FCD-63FA-42C3-9A67-78269FD4335F}" destId="{4C605889-E854-4707-8D59-877552C66F99}" srcOrd="7" destOrd="0" presId="urn:microsoft.com/office/officeart/2005/8/layout/radial3"/>
    <dgm:cxn modelId="{68ACA299-1C91-4456-B1AA-72F9D2E03863}" type="presParOf" srcId="{F7531FCD-63FA-42C3-9A67-78269FD4335F}" destId="{8D30AFB5-8240-42C2-B5D2-F2A6C7EBE480}" srcOrd="8" destOrd="0" presId="urn:microsoft.com/office/officeart/2005/8/layout/radial3"/>
    <dgm:cxn modelId="{92306007-89E1-45DD-B178-3F24BAD4BEC8}" type="presParOf" srcId="{F7531FCD-63FA-42C3-9A67-78269FD4335F}" destId="{1183B7CC-D1C9-4FEC-8D05-EFEF4FCCAAD8}" srcOrd="9" destOrd="0" presId="urn:microsoft.com/office/officeart/2005/8/layout/radial3"/>
    <dgm:cxn modelId="{6DA9BB6D-041F-42E4-92C0-A0D25A45754E}" type="presParOf" srcId="{F7531FCD-63FA-42C3-9A67-78269FD4335F}" destId="{12C1A1F3-DD70-4703-9CD2-A6BC9D1ADD6C}" srcOrd="10" destOrd="0" presId="urn:microsoft.com/office/officeart/2005/8/layout/radial3"/>
    <dgm:cxn modelId="{11FB2C59-6A04-4818-A4DC-32B8FD99579A}" type="presParOf" srcId="{F7531FCD-63FA-42C3-9A67-78269FD4335F}" destId="{51922FB3-4079-49F6-A06C-657DFFA37EA4}" srcOrd="11" destOrd="0" presId="urn:microsoft.com/office/officeart/2005/8/layout/radial3"/>
    <dgm:cxn modelId="{B5FE1B7E-CCF7-436D-9D01-E02BB121BF85}" type="presParOf" srcId="{F7531FCD-63FA-42C3-9A67-78269FD4335F}" destId="{50AE8EAD-E6BE-4945-908B-99DFEB225C38}" srcOrd="12" destOrd="0" presId="urn:microsoft.com/office/officeart/2005/8/layout/radial3"/>
    <dgm:cxn modelId="{89C4E07C-C88B-485B-8B70-E1A25534A803}" type="presParOf" srcId="{F7531FCD-63FA-42C3-9A67-78269FD4335F}" destId="{C84E2324-0DC6-41DC-9C57-72A863C7F703}" srcOrd="13"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FF65C8C-1859-4755-86AC-D76642F4F674}"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s-AR"/>
        </a:p>
      </dgm:t>
    </dgm:pt>
    <dgm:pt modelId="{5EA82270-D594-4515-94AB-FCBE593BA5E8}">
      <dgm:prSet phldrT="[Texto]" custT="1"/>
      <dgm:spPr/>
      <dgm:t>
        <a:bodyPr/>
        <a:lstStyle/>
        <a:p>
          <a:r>
            <a:rPr lang="es-AR" sz="2000" b="1" cap="all" baseline="0" dirty="0">
              <a:solidFill>
                <a:schemeClr val="tx1"/>
              </a:solidFill>
            </a:rPr>
            <a:t>Página web</a:t>
          </a:r>
        </a:p>
      </dgm:t>
    </dgm:pt>
    <dgm:pt modelId="{9CB8556B-FA70-4316-80BA-6AC08B5C944F}" type="parTrans" cxnId="{1FF20447-19DB-4310-87A3-DFCCAA66FA36}">
      <dgm:prSet/>
      <dgm:spPr/>
      <dgm:t>
        <a:bodyPr/>
        <a:lstStyle/>
        <a:p>
          <a:endParaRPr lang="es-AR" sz="1100" b="1">
            <a:solidFill>
              <a:schemeClr val="tx1"/>
            </a:solidFill>
          </a:endParaRPr>
        </a:p>
      </dgm:t>
    </dgm:pt>
    <dgm:pt modelId="{16D8A9CC-3F37-4E9B-B76E-C372DDEDE56F}" type="sibTrans" cxnId="{1FF20447-19DB-4310-87A3-DFCCAA66FA36}">
      <dgm:prSet/>
      <dgm:spPr/>
      <dgm:t>
        <a:bodyPr/>
        <a:lstStyle/>
        <a:p>
          <a:endParaRPr lang="es-AR" sz="1100" b="1">
            <a:solidFill>
              <a:schemeClr val="tx1"/>
            </a:solidFill>
          </a:endParaRPr>
        </a:p>
      </dgm:t>
    </dgm:pt>
    <dgm:pt modelId="{86B7D2DF-8DC6-4084-A8B0-CB0081B1C23A}">
      <dgm:prSet phldrT="[Texto]" custT="1"/>
      <dgm:spPr/>
      <dgm:t>
        <a:bodyPr/>
        <a:lstStyle/>
        <a:p>
          <a:r>
            <a:rPr lang="es-AR" sz="2000" b="1" dirty="0">
              <a:solidFill>
                <a:schemeClr val="tx1"/>
              </a:solidFill>
            </a:rPr>
            <a:t>MOTORES DE BÚSQUEDA</a:t>
          </a:r>
        </a:p>
      </dgm:t>
    </dgm:pt>
    <dgm:pt modelId="{3A9BBFA4-9784-4D7E-9F60-FA7506A79A5A}" type="parTrans" cxnId="{7AB0FC74-EEB5-431B-A629-27F8A88B799E}">
      <dgm:prSet/>
      <dgm:spPr/>
      <dgm:t>
        <a:bodyPr/>
        <a:lstStyle/>
        <a:p>
          <a:endParaRPr lang="es-AR" sz="1100" b="1">
            <a:solidFill>
              <a:schemeClr val="tx1"/>
            </a:solidFill>
          </a:endParaRPr>
        </a:p>
      </dgm:t>
    </dgm:pt>
    <dgm:pt modelId="{8D5581AC-40B2-4355-B28F-8269A160F11C}" type="sibTrans" cxnId="{7AB0FC74-EEB5-431B-A629-27F8A88B799E}">
      <dgm:prSet/>
      <dgm:spPr/>
      <dgm:t>
        <a:bodyPr/>
        <a:lstStyle/>
        <a:p>
          <a:endParaRPr lang="es-AR" sz="1100" b="1">
            <a:solidFill>
              <a:schemeClr val="tx1"/>
            </a:solidFill>
          </a:endParaRPr>
        </a:p>
      </dgm:t>
    </dgm:pt>
    <dgm:pt modelId="{C4303CC1-2AE0-4E86-BA7A-31029DD3D33D}">
      <dgm:prSet phldrT="[Texto]" custT="1"/>
      <dgm:spPr/>
      <dgm:t>
        <a:bodyPr/>
        <a:lstStyle/>
        <a:p>
          <a:r>
            <a:rPr lang="es-AR" sz="2000" b="1" cap="all" baseline="0" dirty="0">
              <a:solidFill>
                <a:schemeClr val="tx1"/>
              </a:solidFill>
            </a:rPr>
            <a:t>E-</a:t>
          </a:r>
          <a:r>
            <a:rPr lang="es-AR" sz="2000" b="1" cap="all" baseline="0" dirty="0" err="1">
              <a:solidFill>
                <a:schemeClr val="tx1"/>
              </a:solidFill>
            </a:rPr>
            <a:t>commerce</a:t>
          </a:r>
          <a:endParaRPr lang="es-AR" sz="2000" b="1" cap="all" baseline="0" dirty="0">
            <a:solidFill>
              <a:schemeClr val="tx1"/>
            </a:solidFill>
          </a:endParaRPr>
        </a:p>
      </dgm:t>
    </dgm:pt>
    <dgm:pt modelId="{6540666E-14CC-42DC-90AD-A0139E647CB5}" type="parTrans" cxnId="{B84FD080-7032-4F65-B608-45DFD9BA0FF3}">
      <dgm:prSet/>
      <dgm:spPr/>
      <dgm:t>
        <a:bodyPr/>
        <a:lstStyle/>
        <a:p>
          <a:endParaRPr lang="es-AR" sz="1100" b="1">
            <a:solidFill>
              <a:schemeClr val="tx1"/>
            </a:solidFill>
          </a:endParaRPr>
        </a:p>
      </dgm:t>
    </dgm:pt>
    <dgm:pt modelId="{9ABA3F28-3C34-4AA7-963F-FC880B3D7808}" type="sibTrans" cxnId="{B84FD080-7032-4F65-B608-45DFD9BA0FF3}">
      <dgm:prSet/>
      <dgm:spPr/>
      <dgm:t>
        <a:bodyPr/>
        <a:lstStyle/>
        <a:p>
          <a:endParaRPr lang="es-AR" sz="1100" b="1">
            <a:solidFill>
              <a:schemeClr val="tx1"/>
            </a:solidFill>
          </a:endParaRPr>
        </a:p>
      </dgm:t>
    </dgm:pt>
    <dgm:pt modelId="{CD99A284-B33E-41E0-8041-E4D63026D5CB}">
      <dgm:prSet phldrT="[Texto]" custT="1"/>
      <dgm:spPr/>
      <dgm:t>
        <a:bodyPr/>
        <a:lstStyle/>
        <a:p>
          <a:r>
            <a:rPr lang="es-AR" sz="2000" b="1" dirty="0">
              <a:solidFill>
                <a:schemeClr val="tx1"/>
              </a:solidFill>
            </a:rPr>
            <a:t>PUBLICIDAD ONLINE</a:t>
          </a:r>
        </a:p>
      </dgm:t>
    </dgm:pt>
    <dgm:pt modelId="{5C575DF1-741D-4996-AA81-4C106C5FDEE8}" type="parTrans" cxnId="{C4770076-305D-47E1-BC07-A21D18E1C5B4}">
      <dgm:prSet/>
      <dgm:spPr/>
      <dgm:t>
        <a:bodyPr/>
        <a:lstStyle/>
        <a:p>
          <a:endParaRPr lang="es-AR" sz="1100" b="1">
            <a:solidFill>
              <a:schemeClr val="tx1"/>
            </a:solidFill>
          </a:endParaRPr>
        </a:p>
      </dgm:t>
    </dgm:pt>
    <dgm:pt modelId="{0F1EFDD3-0944-414C-8965-AAA599730E12}" type="sibTrans" cxnId="{C4770076-305D-47E1-BC07-A21D18E1C5B4}">
      <dgm:prSet/>
      <dgm:spPr/>
      <dgm:t>
        <a:bodyPr/>
        <a:lstStyle/>
        <a:p>
          <a:endParaRPr lang="es-AR" sz="1100" b="1">
            <a:solidFill>
              <a:schemeClr val="tx1"/>
            </a:solidFill>
          </a:endParaRPr>
        </a:p>
      </dgm:t>
    </dgm:pt>
    <dgm:pt modelId="{C1104E10-C226-45A1-A42C-4680771B7C05}">
      <dgm:prSet phldrT="[Texto]" custT="1"/>
      <dgm:spPr/>
      <dgm:t>
        <a:bodyPr/>
        <a:lstStyle/>
        <a:p>
          <a:r>
            <a:rPr lang="es-AR" sz="2000" b="1" cap="all" baseline="0" dirty="0">
              <a:solidFill>
                <a:schemeClr val="tx1"/>
              </a:solidFill>
            </a:rPr>
            <a:t>E-mail marketing</a:t>
          </a:r>
        </a:p>
      </dgm:t>
    </dgm:pt>
    <dgm:pt modelId="{50E26D0B-1075-494F-8988-E7B62741682C}" type="parTrans" cxnId="{3D145CE5-9B15-4E62-8910-DABFE1B4E776}">
      <dgm:prSet/>
      <dgm:spPr/>
      <dgm:t>
        <a:bodyPr/>
        <a:lstStyle/>
        <a:p>
          <a:endParaRPr lang="es-AR" sz="1100" b="1">
            <a:solidFill>
              <a:schemeClr val="tx1"/>
            </a:solidFill>
          </a:endParaRPr>
        </a:p>
      </dgm:t>
    </dgm:pt>
    <dgm:pt modelId="{6A3A9A7F-F1DB-4542-91FE-D1DE399135D5}" type="sibTrans" cxnId="{3D145CE5-9B15-4E62-8910-DABFE1B4E776}">
      <dgm:prSet/>
      <dgm:spPr/>
      <dgm:t>
        <a:bodyPr/>
        <a:lstStyle/>
        <a:p>
          <a:endParaRPr lang="es-AR" sz="1100" b="1">
            <a:solidFill>
              <a:schemeClr val="tx1"/>
            </a:solidFill>
          </a:endParaRPr>
        </a:p>
      </dgm:t>
    </dgm:pt>
    <dgm:pt modelId="{A20C7C35-48E1-41FF-8695-ADE7222CB51B}">
      <dgm:prSet phldrT="[Texto]" custT="1"/>
      <dgm:spPr/>
      <dgm:t>
        <a:bodyPr/>
        <a:lstStyle/>
        <a:p>
          <a:r>
            <a:rPr lang="es-AR" sz="2000" b="1" dirty="0">
              <a:solidFill>
                <a:schemeClr val="tx1"/>
              </a:solidFill>
            </a:rPr>
            <a:t>REDES SOCIALES</a:t>
          </a:r>
        </a:p>
      </dgm:t>
    </dgm:pt>
    <dgm:pt modelId="{9F9380B7-33C1-4733-9391-7DF30812D49B}" type="parTrans" cxnId="{68516A1C-7CCD-477E-AF4C-B89AE512BA4D}">
      <dgm:prSet/>
      <dgm:spPr/>
      <dgm:t>
        <a:bodyPr/>
        <a:lstStyle/>
        <a:p>
          <a:endParaRPr lang="es-AR" sz="1100" b="1">
            <a:solidFill>
              <a:schemeClr val="tx1"/>
            </a:solidFill>
          </a:endParaRPr>
        </a:p>
      </dgm:t>
    </dgm:pt>
    <dgm:pt modelId="{13C0C1FE-B011-468E-BCC2-38311B53E793}" type="sibTrans" cxnId="{68516A1C-7CCD-477E-AF4C-B89AE512BA4D}">
      <dgm:prSet/>
      <dgm:spPr/>
      <dgm:t>
        <a:bodyPr/>
        <a:lstStyle/>
        <a:p>
          <a:endParaRPr lang="es-AR" sz="1100" b="1">
            <a:solidFill>
              <a:schemeClr val="tx1"/>
            </a:solidFill>
          </a:endParaRPr>
        </a:p>
      </dgm:t>
    </dgm:pt>
    <dgm:pt modelId="{BB234A1F-5A76-42ED-B308-D1689F5B43C7}" type="pres">
      <dgm:prSet presAssocID="{1FF65C8C-1859-4755-86AC-D76642F4F674}" presName="linear" presStyleCnt="0">
        <dgm:presLayoutVars>
          <dgm:animLvl val="lvl"/>
          <dgm:resizeHandles val="exact"/>
        </dgm:presLayoutVars>
      </dgm:prSet>
      <dgm:spPr/>
    </dgm:pt>
    <dgm:pt modelId="{991B5DA9-7553-4E65-B1AA-FC2D08FBEB61}" type="pres">
      <dgm:prSet presAssocID="{5EA82270-D594-4515-94AB-FCBE593BA5E8}" presName="parentText" presStyleLbl="node1" presStyleIdx="0" presStyleCnt="6">
        <dgm:presLayoutVars>
          <dgm:chMax val="0"/>
          <dgm:bulletEnabled val="1"/>
        </dgm:presLayoutVars>
      </dgm:prSet>
      <dgm:spPr/>
    </dgm:pt>
    <dgm:pt modelId="{B0DD57C1-502C-4C9D-90AA-897DD39B8DB3}" type="pres">
      <dgm:prSet presAssocID="{16D8A9CC-3F37-4E9B-B76E-C372DDEDE56F}" presName="spacer" presStyleCnt="0"/>
      <dgm:spPr/>
    </dgm:pt>
    <dgm:pt modelId="{8AC601B8-FE2A-4205-B49A-F3FCBEA9A905}" type="pres">
      <dgm:prSet presAssocID="{86B7D2DF-8DC6-4084-A8B0-CB0081B1C23A}" presName="parentText" presStyleLbl="node1" presStyleIdx="1" presStyleCnt="6">
        <dgm:presLayoutVars>
          <dgm:chMax val="0"/>
          <dgm:bulletEnabled val="1"/>
        </dgm:presLayoutVars>
      </dgm:prSet>
      <dgm:spPr/>
    </dgm:pt>
    <dgm:pt modelId="{7E3369E9-0E24-47F9-B125-097BEBFDFBBF}" type="pres">
      <dgm:prSet presAssocID="{8D5581AC-40B2-4355-B28F-8269A160F11C}" presName="spacer" presStyleCnt="0"/>
      <dgm:spPr/>
    </dgm:pt>
    <dgm:pt modelId="{B6C5541D-25F1-4AA7-A95D-DFC33DD48520}" type="pres">
      <dgm:prSet presAssocID="{CD99A284-B33E-41E0-8041-E4D63026D5CB}" presName="parentText" presStyleLbl="node1" presStyleIdx="2" presStyleCnt="6">
        <dgm:presLayoutVars>
          <dgm:chMax val="0"/>
          <dgm:bulletEnabled val="1"/>
        </dgm:presLayoutVars>
      </dgm:prSet>
      <dgm:spPr/>
    </dgm:pt>
    <dgm:pt modelId="{2AEE352B-2F27-4535-94F2-3ED47775E1E4}" type="pres">
      <dgm:prSet presAssocID="{0F1EFDD3-0944-414C-8965-AAA599730E12}" presName="spacer" presStyleCnt="0"/>
      <dgm:spPr/>
    </dgm:pt>
    <dgm:pt modelId="{0EFB9F5B-46D3-411A-B025-5F690793FC9F}" type="pres">
      <dgm:prSet presAssocID="{A20C7C35-48E1-41FF-8695-ADE7222CB51B}" presName="parentText" presStyleLbl="node1" presStyleIdx="3" presStyleCnt="6">
        <dgm:presLayoutVars>
          <dgm:chMax val="0"/>
          <dgm:bulletEnabled val="1"/>
        </dgm:presLayoutVars>
      </dgm:prSet>
      <dgm:spPr/>
    </dgm:pt>
    <dgm:pt modelId="{60B78F4F-76DF-4692-B9BE-82C62F44A0EF}" type="pres">
      <dgm:prSet presAssocID="{13C0C1FE-B011-468E-BCC2-38311B53E793}" presName="spacer" presStyleCnt="0"/>
      <dgm:spPr/>
    </dgm:pt>
    <dgm:pt modelId="{7231895F-DC62-412E-8B01-92E9DD39924B}" type="pres">
      <dgm:prSet presAssocID="{C1104E10-C226-45A1-A42C-4680771B7C05}" presName="parentText" presStyleLbl="node1" presStyleIdx="4" presStyleCnt="6">
        <dgm:presLayoutVars>
          <dgm:chMax val="0"/>
          <dgm:bulletEnabled val="1"/>
        </dgm:presLayoutVars>
      </dgm:prSet>
      <dgm:spPr/>
    </dgm:pt>
    <dgm:pt modelId="{AD6B985B-DF09-4808-9722-74F2CA7C86E5}" type="pres">
      <dgm:prSet presAssocID="{6A3A9A7F-F1DB-4542-91FE-D1DE399135D5}" presName="spacer" presStyleCnt="0"/>
      <dgm:spPr/>
    </dgm:pt>
    <dgm:pt modelId="{2ECA0FE9-50DA-4B22-BD6C-EFEA3BDBED29}" type="pres">
      <dgm:prSet presAssocID="{C4303CC1-2AE0-4E86-BA7A-31029DD3D33D}" presName="parentText" presStyleLbl="node1" presStyleIdx="5" presStyleCnt="6">
        <dgm:presLayoutVars>
          <dgm:chMax val="0"/>
          <dgm:bulletEnabled val="1"/>
        </dgm:presLayoutVars>
      </dgm:prSet>
      <dgm:spPr/>
    </dgm:pt>
  </dgm:ptLst>
  <dgm:cxnLst>
    <dgm:cxn modelId="{BE4B380D-48F5-4BAB-8057-A905864AF0F2}" type="presOf" srcId="{1FF65C8C-1859-4755-86AC-D76642F4F674}" destId="{BB234A1F-5A76-42ED-B308-D1689F5B43C7}" srcOrd="0" destOrd="0" presId="urn:microsoft.com/office/officeart/2005/8/layout/vList2"/>
    <dgm:cxn modelId="{68516A1C-7CCD-477E-AF4C-B89AE512BA4D}" srcId="{1FF65C8C-1859-4755-86AC-D76642F4F674}" destId="{A20C7C35-48E1-41FF-8695-ADE7222CB51B}" srcOrd="3" destOrd="0" parTransId="{9F9380B7-33C1-4733-9391-7DF30812D49B}" sibTransId="{13C0C1FE-B011-468E-BCC2-38311B53E793}"/>
    <dgm:cxn modelId="{6DF23C2B-631E-4D6E-8D99-8A81087F616E}" type="presOf" srcId="{A20C7C35-48E1-41FF-8695-ADE7222CB51B}" destId="{0EFB9F5B-46D3-411A-B025-5F690793FC9F}" srcOrd="0" destOrd="0" presId="urn:microsoft.com/office/officeart/2005/8/layout/vList2"/>
    <dgm:cxn modelId="{A5AA5C62-F41B-4EF0-BDF2-198E11882A43}" type="presOf" srcId="{C4303CC1-2AE0-4E86-BA7A-31029DD3D33D}" destId="{2ECA0FE9-50DA-4B22-BD6C-EFEA3BDBED29}" srcOrd="0" destOrd="0" presId="urn:microsoft.com/office/officeart/2005/8/layout/vList2"/>
    <dgm:cxn modelId="{1FF20447-19DB-4310-87A3-DFCCAA66FA36}" srcId="{1FF65C8C-1859-4755-86AC-D76642F4F674}" destId="{5EA82270-D594-4515-94AB-FCBE593BA5E8}" srcOrd="0" destOrd="0" parTransId="{9CB8556B-FA70-4316-80BA-6AC08B5C944F}" sibTransId="{16D8A9CC-3F37-4E9B-B76E-C372DDEDE56F}"/>
    <dgm:cxn modelId="{2BA1664D-BC05-4CDC-A9C4-118C67A15F22}" type="presOf" srcId="{5EA82270-D594-4515-94AB-FCBE593BA5E8}" destId="{991B5DA9-7553-4E65-B1AA-FC2D08FBEB61}" srcOrd="0" destOrd="0" presId="urn:microsoft.com/office/officeart/2005/8/layout/vList2"/>
    <dgm:cxn modelId="{7AB0FC74-EEB5-431B-A629-27F8A88B799E}" srcId="{1FF65C8C-1859-4755-86AC-D76642F4F674}" destId="{86B7D2DF-8DC6-4084-A8B0-CB0081B1C23A}" srcOrd="1" destOrd="0" parTransId="{3A9BBFA4-9784-4D7E-9F60-FA7506A79A5A}" sibTransId="{8D5581AC-40B2-4355-B28F-8269A160F11C}"/>
    <dgm:cxn modelId="{C4770076-305D-47E1-BC07-A21D18E1C5B4}" srcId="{1FF65C8C-1859-4755-86AC-D76642F4F674}" destId="{CD99A284-B33E-41E0-8041-E4D63026D5CB}" srcOrd="2" destOrd="0" parTransId="{5C575DF1-741D-4996-AA81-4C106C5FDEE8}" sibTransId="{0F1EFDD3-0944-414C-8965-AAA599730E12}"/>
    <dgm:cxn modelId="{B84FD080-7032-4F65-B608-45DFD9BA0FF3}" srcId="{1FF65C8C-1859-4755-86AC-D76642F4F674}" destId="{C4303CC1-2AE0-4E86-BA7A-31029DD3D33D}" srcOrd="5" destOrd="0" parTransId="{6540666E-14CC-42DC-90AD-A0139E647CB5}" sibTransId="{9ABA3F28-3C34-4AA7-963F-FC880B3D7808}"/>
    <dgm:cxn modelId="{5A4FADBE-476E-4E03-9003-51E7FFE579F9}" type="presOf" srcId="{86B7D2DF-8DC6-4084-A8B0-CB0081B1C23A}" destId="{8AC601B8-FE2A-4205-B49A-F3FCBEA9A905}" srcOrd="0" destOrd="0" presId="urn:microsoft.com/office/officeart/2005/8/layout/vList2"/>
    <dgm:cxn modelId="{2065E8BE-66BC-4FA3-858D-66AEC138BECC}" type="presOf" srcId="{CD99A284-B33E-41E0-8041-E4D63026D5CB}" destId="{B6C5541D-25F1-4AA7-A95D-DFC33DD48520}" srcOrd="0" destOrd="0" presId="urn:microsoft.com/office/officeart/2005/8/layout/vList2"/>
    <dgm:cxn modelId="{AD2960C5-CA21-43C2-B2D3-BD831D2ACF01}" type="presOf" srcId="{C1104E10-C226-45A1-A42C-4680771B7C05}" destId="{7231895F-DC62-412E-8B01-92E9DD39924B}" srcOrd="0" destOrd="0" presId="urn:microsoft.com/office/officeart/2005/8/layout/vList2"/>
    <dgm:cxn modelId="{3D145CE5-9B15-4E62-8910-DABFE1B4E776}" srcId="{1FF65C8C-1859-4755-86AC-D76642F4F674}" destId="{C1104E10-C226-45A1-A42C-4680771B7C05}" srcOrd="4" destOrd="0" parTransId="{50E26D0B-1075-494F-8988-E7B62741682C}" sibTransId="{6A3A9A7F-F1DB-4542-91FE-D1DE399135D5}"/>
    <dgm:cxn modelId="{A1E2B356-1DF8-4EA6-805D-E4FC7DBF558A}" type="presParOf" srcId="{BB234A1F-5A76-42ED-B308-D1689F5B43C7}" destId="{991B5DA9-7553-4E65-B1AA-FC2D08FBEB61}" srcOrd="0" destOrd="0" presId="urn:microsoft.com/office/officeart/2005/8/layout/vList2"/>
    <dgm:cxn modelId="{BD9554B9-C389-4D7A-A117-E85DA151FA60}" type="presParOf" srcId="{BB234A1F-5A76-42ED-B308-D1689F5B43C7}" destId="{B0DD57C1-502C-4C9D-90AA-897DD39B8DB3}" srcOrd="1" destOrd="0" presId="urn:microsoft.com/office/officeart/2005/8/layout/vList2"/>
    <dgm:cxn modelId="{2768DBF0-8DE2-4D20-A3FE-5E0774E5B893}" type="presParOf" srcId="{BB234A1F-5A76-42ED-B308-D1689F5B43C7}" destId="{8AC601B8-FE2A-4205-B49A-F3FCBEA9A905}" srcOrd="2" destOrd="0" presId="urn:microsoft.com/office/officeart/2005/8/layout/vList2"/>
    <dgm:cxn modelId="{1F7841D8-C678-4F90-94F0-BAA1B73B149E}" type="presParOf" srcId="{BB234A1F-5A76-42ED-B308-D1689F5B43C7}" destId="{7E3369E9-0E24-47F9-B125-097BEBFDFBBF}" srcOrd="3" destOrd="0" presId="urn:microsoft.com/office/officeart/2005/8/layout/vList2"/>
    <dgm:cxn modelId="{FC918F6C-06A3-476D-9FC2-EB21A2EB9ACE}" type="presParOf" srcId="{BB234A1F-5A76-42ED-B308-D1689F5B43C7}" destId="{B6C5541D-25F1-4AA7-A95D-DFC33DD48520}" srcOrd="4" destOrd="0" presId="urn:microsoft.com/office/officeart/2005/8/layout/vList2"/>
    <dgm:cxn modelId="{5DD2E5A6-6E2B-498F-93D9-0FA872DC90F5}" type="presParOf" srcId="{BB234A1F-5A76-42ED-B308-D1689F5B43C7}" destId="{2AEE352B-2F27-4535-94F2-3ED47775E1E4}" srcOrd="5" destOrd="0" presId="urn:microsoft.com/office/officeart/2005/8/layout/vList2"/>
    <dgm:cxn modelId="{1562CE57-3CB2-41F8-85BC-4FC2D9B6EF63}" type="presParOf" srcId="{BB234A1F-5A76-42ED-B308-D1689F5B43C7}" destId="{0EFB9F5B-46D3-411A-B025-5F690793FC9F}" srcOrd="6" destOrd="0" presId="urn:microsoft.com/office/officeart/2005/8/layout/vList2"/>
    <dgm:cxn modelId="{564D843D-110B-4DF8-B912-8DB9DB2F4FC9}" type="presParOf" srcId="{BB234A1F-5A76-42ED-B308-D1689F5B43C7}" destId="{60B78F4F-76DF-4692-B9BE-82C62F44A0EF}" srcOrd="7" destOrd="0" presId="urn:microsoft.com/office/officeart/2005/8/layout/vList2"/>
    <dgm:cxn modelId="{C885DFE7-670F-403E-8110-265A2F2B932E}" type="presParOf" srcId="{BB234A1F-5A76-42ED-B308-D1689F5B43C7}" destId="{7231895F-DC62-412E-8B01-92E9DD39924B}" srcOrd="8" destOrd="0" presId="urn:microsoft.com/office/officeart/2005/8/layout/vList2"/>
    <dgm:cxn modelId="{ADB8D9E9-B9E6-4A5B-9BEB-A4B80C8E46F2}" type="presParOf" srcId="{BB234A1F-5A76-42ED-B308-D1689F5B43C7}" destId="{AD6B985B-DF09-4808-9722-74F2CA7C86E5}" srcOrd="9" destOrd="0" presId="urn:microsoft.com/office/officeart/2005/8/layout/vList2"/>
    <dgm:cxn modelId="{196E6149-7B78-4682-BBC1-7956197EDBFB}" type="presParOf" srcId="{BB234A1F-5A76-42ED-B308-D1689F5B43C7}" destId="{2ECA0FE9-50DA-4B22-BD6C-EFEA3BDBED29}"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031339E-BFBC-45EF-967C-FC3BBDDBDB77}" type="doc">
      <dgm:prSet loTypeId="urn:microsoft.com/office/officeart/2005/8/layout/lProcess1" loCatId="process" qsTypeId="urn:microsoft.com/office/officeart/2005/8/quickstyle/simple1" qsCatId="simple" csTypeId="urn:microsoft.com/office/officeart/2005/8/colors/colorful4" csCatId="colorful" phldr="1"/>
      <dgm:spPr/>
    </dgm:pt>
    <dgm:pt modelId="{1E7F7DA9-002A-4232-8D25-52A4ADE1C95E}">
      <dgm:prSet phldrT="[Texto]" custT="1"/>
      <dgm:spPr/>
      <dgm:t>
        <a:bodyPr/>
        <a:lstStyle/>
        <a:p>
          <a:r>
            <a:rPr lang="es-AR" sz="1400" b="1">
              <a:solidFill>
                <a:schemeClr val="bg1"/>
              </a:solidFill>
            </a:rPr>
            <a:t>Elaboración del plan de negocios</a:t>
          </a:r>
          <a:endParaRPr lang="es-AR" sz="1400" b="1" dirty="0">
            <a:solidFill>
              <a:schemeClr val="bg1"/>
            </a:solidFill>
          </a:endParaRPr>
        </a:p>
      </dgm:t>
    </dgm:pt>
    <dgm:pt modelId="{599CBB2E-9495-43AB-BBCE-EAF160BDB8A2}" type="parTrans" cxnId="{852B340C-B360-45C5-92C5-2BCBBFB6A773}">
      <dgm:prSet/>
      <dgm:spPr/>
      <dgm:t>
        <a:bodyPr/>
        <a:lstStyle/>
        <a:p>
          <a:endParaRPr lang="es-AR" sz="1100" b="1">
            <a:solidFill>
              <a:schemeClr val="bg1"/>
            </a:solidFill>
          </a:endParaRPr>
        </a:p>
      </dgm:t>
    </dgm:pt>
    <dgm:pt modelId="{9A3E0C9E-01F5-4056-8A49-17F26E1CDA94}" type="sibTrans" cxnId="{852B340C-B360-45C5-92C5-2BCBBFB6A773}">
      <dgm:prSet/>
      <dgm:spPr/>
      <dgm:t>
        <a:bodyPr/>
        <a:lstStyle/>
        <a:p>
          <a:endParaRPr lang="es-AR" sz="1100" b="1">
            <a:solidFill>
              <a:schemeClr val="bg1"/>
            </a:solidFill>
          </a:endParaRPr>
        </a:p>
      </dgm:t>
    </dgm:pt>
    <dgm:pt modelId="{48A1DD61-2A62-4760-B7BE-FC04E4C45B96}">
      <dgm:prSet phldrT="[Texto]" custT="1"/>
      <dgm:spPr/>
      <dgm:t>
        <a:bodyPr/>
        <a:lstStyle/>
        <a:p>
          <a:r>
            <a:rPr lang="es-AR" sz="1100" b="1">
              <a:solidFill>
                <a:schemeClr val="bg1"/>
              </a:solidFill>
            </a:rPr>
            <a:t>Defina los objetivos.</a:t>
          </a:r>
          <a:endParaRPr lang="es-AR" sz="1100" b="1" dirty="0">
            <a:solidFill>
              <a:schemeClr val="bg1"/>
            </a:solidFill>
          </a:endParaRPr>
        </a:p>
      </dgm:t>
    </dgm:pt>
    <dgm:pt modelId="{3BFFFFB2-31A5-4B50-A0E9-1DC00B55B6A1}" type="parTrans" cxnId="{8ECECBA0-AEE3-40C9-83D5-92CD850B4AF5}">
      <dgm:prSet/>
      <dgm:spPr/>
      <dgm:t>
        <a:bodyPr/>
        <a:lstStyle/>
        <a:p>
          <a:endParaRPr lang="es-AR" sz="1100" b="1">
            <a:solidFill>
              <a:schemeClr val="bg1"/>
            </a:solidFill>
          </a:endParaRPr>
        </a:p>
      </dgm:t>
    </dgm:pt>
    <dgm:pt modelId="{09E3291E-D79C-4B85-A301-04BE41AADCC6}" type="sibTrans" cxnId="{8ECECBA0-AEE3-40C9-83D5-92CD850B4AF5}">
      <dgm:prSet/>
      <dgm:spPr/>
      <dgm:t>
        <a:bodyPr/>
        <a:lstStyle/>
        <a:p>
          <a:endParaRPr lang="es-AR" sz="1100" b="1">
            <a:solidFill>
              <a:schemeClr val="bg1"/>
            </a:solidFill>
          </a:endParaRPr>
        </a:p>
      </dgm:t>
    </dgm:pt>
    <dgm:pt modelId="{9A81090E-EF05-4B15-AE0B-D3F06CB871F4}">
      <dgm:prSet custT="1"/>
      <dgm:spPr/>
      <dgm:t>
        <a:bodyPr/>
        <a:lstStyle/>
        <a:p>
          <a:r>
            <a:rPr lang="es-AR" sz="1100" b="1">
              <a:solidFill>
                <a:schemeClr val="bg1"/>
              </a:solidFill>
            </a:rPr>
            <a:t>Fije los límites del proyecto.</a:t>
          </a:r>
          <a:endParaRPr lang="es-AR" sz="1100" b="1" dirty="0">
            <a:solidFill>
              <a:schemeClr val="bg1"/>
            </a:solidFill>
          </a:endParaRPr>
        </a:p>
      </dgm:t>
    </dgm:pt>
    <dgm:pt modelId="{E8844919-7F8E-4C4C-A495-570E00D932FA}" type="parTrans" cxnId="{BBD00E72-C4BC-4D94-8616-C0926E106B71}">
      <dgm:prSet/>
      <dgm:spPr/>
      <dgm:t>
        <a:bodyPr/>
        <a:lstStyle/>
        <a:p>
          <a:endParaRPr lang="es-AR" sz="1100" b="1">
            <a:solidFill>
              <a:schemeClr val="bg1"/>
            </a:solidFill>
          </a:endParaRPr>
        </a:p>
      </dgm:t>
    </dgm:pt>
    <dgm:pt modelId="{E57F5B6B-3175-48AF-93CC-DBFB4A53B44E}" type="sibTrans" cxnId="{BBD00E72-C4BC-4D94-8616-C0926E106B71}">
      <dgm:prSet/>
      <dgm:spPr/>
      <dgm:t>
        <a:bodyPr/>
        <a:lstStyle/>
        <a:p>
          <a:endParaRPr lang="es-AR" sz="1100" b="1">
            <a:solidFill>
              <a:schemeClr val="bg1"/>
            </a:solidFill>
          </a:endParaRPr>
        </a:p>
      </dgm:t>
    </dgm:pt>
    <dgm:pt modelId="{1D88625F-EDC9-4128-B9E9-66988E833A84}">
      <dgm:prSet custT="1"/>
      <dgm:spPr/>
      <dgm:t>
        <a:bodyPr/>
        <a:lstStyle/>
        <a:p>
          <a:r>
            <a:rPr lang="es-AR" sz="1100" b="1">
              <a:solidFill>
                <a:schemeClr val="bg1"/>
              </a:solidFill>
            </a:rPr>
            <a:t>Registre, escriba y comprometa.</a:t>
          </a:r>
          <a:endParaRPr lang="es-AR" sz="1100" b="1" dirty="0">
            <a:solidFill>
              <a:schemeClr val="bg1"/>
            </a:solidFill>
          </a:endParaRPr>
        </a:p>
      </dgm:t>
    </dgm:pt>
    <dgm:pt modelId="{23B0D94C-8969-4124-A1C8-7F787873D77E}" type="parTrans" cxnId="{9E8645CB-CE0F-4622-B355-CE272AC22300}">
      <dgm:prSet/>
      <dgm:spPr/>
      <dgm:t>
        <a:bodyPr/>
        <a:lstStyle/>
        <a:p>
          <a:endParaRPr lang="es-AR" sz="1100" b="1">
            <a:solidFill>
              <a:schemeClr val="bg1"/>
            </a:solidFill>
          </a:endParaRPr>
        </a:p>
      </dgm:t>
    </dgm:pt>
    <dgm:pt modelId="{2C33BD79-07EF-40BA-B967-00D56508476A}" type="sibTrans" cxnId="{9E8645CB-CE0F-4622-B355-CE272AC22300}">
      <dgm:prSet/>
      <dgm:spPr/>
      <dgm:t>
        <a:bodyPr/>
        <a:lstStyle/>
        <a:p>
          <a:endParaRPr lang="es-AR" sz="1100" b="1">
            <a:solidFill>
              <a:schemeClr val="bg1"/>
            </a:solidFill>
          </a:endParaRPr>
        </a:p>
      </dgm:t>
    </dgm:pt>
    <dgm:pt modelId="{4F68852F-58EA-4433-B4D0-F170C7F3A481}">
      <dgm:prSet custT="1"/>
      <dgm:spPr/>
      <dgm:t>
        <a:bodyPr/>
        <a:lstStyle/>
        <a:p>
          <a:r>
            <a:rPr lang="es-AR" sz="1100" b="1">
              <a:solidFill>
                <a:schemeClr val="bg1"/>
              </a:solidFill>
            </a:rPr>
            <a:t>¿Omnipotencia o equipo interdisciplinario?</a:t>
          </a:r>
          <a:endParaRPr lang="es-AR" sz="1100" b="1" dirty="0">
            <a:solidFill>
              <a:schemeClr val="bg1"/>
            </a:solidFill>
          </a:endParaRPr>
        </a:p>
      </dgm:t>
    </dgm:pt>
    <dgm:pt modelId="{33E8C9A6-0225-49D7-AD8F-0C142A6E14FB}" type="parTrans" cxnId="{DACEE390-FE56-4C6E-96DA-22BAF22A8393}">
      <dgm:prSet/>
      <dgm:spPr/>
      <dgm:t>
        <a:bodyPr/>
        <a:lstStyle/>
        <a:p>
          <a:endParaRPr lang="es-AR" sz="1100" b="1">
            <a:solidFill>
              <a:schemeClr val="bg1"/>
            </a:solidFill>
          </a:endParaRPr>
        </a:p>
      </dgm:t>
    </dgm:pt>
    <dgm:pt modelId="{FF66453F-C08F-4C07-8EA9-16996328CDC9}" type="sibTrans" cxnId="{DACEE390-FE56-4C6E-96DA-22BAF22A8393}">
      <dgm:prSet/>
      <dgm:spPr/>
      <dgm:t>
        <a:bodyPr/>
        <a:lstStyle/>
        <a:p>
          <a:endParaRPr lang="es-AR" sz="1100" b="1">
            <a:solidFill>
              <a:schemeClr val="bg1"/>
            </a:solidFill>
          </a:endParaRPr>
        </a:p>
      </dgm:t>
    </dgm:pt>
    <dgm:pt modelId="{17FA133C-E8B8-4B8D-8D34-138C6982F3B6}">
      <dgm:prSet custT="1"/>
      <dgm:spPr/>
      <dgm:t>
        <a:bodyPr/>
        <a:lstStyle/>
        <a:p>
          <a:r>
            <a:rPr lang="es-AR" sz="1100" b="1">
              <a:solidFill>
                <a:schemeClr val="bg1"/>
              </a:solidFill>
            </a:rPr>
            <a:t>Defina tiempos.</a:t>
          </a:r>
          <a:endParaRPr lang="es-AR" sz="1100" b="1" dirty="0">
            <a:solidFill>
              <a:schemeClr val="bg1"/>
            </a:solidFill>
          </a:endParaRPr>
        </a:p>
      </dgm:t>
    </dgm:pt>
    <dgm:pt modelId="{58C5E417-4265-4C74-84A0-CFAB2A1F1EC1}" type="parTrans" cxnId="{77494E16-B464-4415-9D1D-C1ADDDB9DC2A}">
      <dgm:prSet/>
      <dgm:spPr/>
      <dgm:t>
        <a:bodyPr/>
        <a:lstStyle/>
        <a:p>
          <a:endParaRPr lang="es-AR" sz="1100" b="1">
            <a:solidFill>
              <a:schemeClr val="bg1"/>
            </a:solidFill>
          </a:endParaRPr>
        </a:p>
      </dgm:t>
    </dgm:pt>
    <dgm:pt modelId="{B6CFD6C6-5DE3-4FEF-9BB0-590CC5BE71A4}" type="sibTrans" cxnId="{77494E16-B464-4415-9D1D-C1ADDDB9DC2A}">
      <dgm:prSet/>
      <dgm:spPr/>
      <dgm:t>
        <a:bodyPr/>
        <a:lstStyle/>
        <a:p>
          <a:endParaRPr lang="es-AR" sz="1100" b="1">
            <a:solidFill>
              <a:schemeClr val="bg1"/>
            </a:solidFill>
          </a:endParaRPr>
        </a:p>
      </dgm:t>
    </dgm:pt>
    <dgm:pt modelId="{23055581-FA83-4F06-BE92-3B30ABC98552}">
      <dgm:prSet custT="1"/>
      <dgm:spPr/>
      <dgm:t>
        <a:bodyPr/>
        <a:lstStyle/>
        <a:p>
          <a:r>
            <a:rPr lang="es-AR" sz="1100" b="1">
              <a:solidFill>
                <a:schemeClr val="bg1"/>
              </a:solidFill>
            </a:rPr>
            <a:t>Optimice recursos</a:t>
          </a:r>
          <a:endParaRPr lang="es-AR" sz="1100" b="1" dirty="0">
            <a:solidFill>
              <a:schemeClr val="bg1"/>
            </a:solidFill>
          </a:endParaRPr>
        </a:p>
      </dgm:t>
    </dgm:pt>
    <dgm:pt modelId="{8B7D99AF-C3D4-4A72-A15E-FC69271F84BE}" type="parTrans" cxnId="{2E5370B2-1115-46A8-9021-9997F757B6ED}">
      <dgm:prSet/>
      <dgm:spPr/>
      <dgm:t>
        <a:bodyPr/>
        <a:lstStyle/>
        <a:p>
          <a:endParaRPr lang="es-AR" sz="1100" b="1">
            <a:solidFill>
              <a:schemeClr val="bg1"/>
            </a:solidFill>
          </a:endParaRPr>
        </a:p>
      </dgm:t>
    </dgm:pt>
    <dgm:pt modelId="{C1D919BB-8335-40E3-ABB2-9C03AC76E9D7}" type="sibTrans" cxnId="{2E5370B2-1115-46A8-9021-9997F757B6ED}">
      <dgm:prSet/>
      <dgm:spPr/>
      <dgm:t>
        <a:bodyPr/>
        <a:lstStyle/>
        <a:p>
          <a:endParaRPr lang="es-AR" sz="1100" b="1">
            <a:solidFill>
              <a:schemeClr val="bg1"/>
            </a:solidFill>
          </a:endParaRPr>
        </a:p>
      </dgm:t>
    </dgm:pt>
    <dgm:pt modelId="{DF39FD9C-8392-4413-AD2B-202FB5641FB0}">
      <dgm:prSet custT="1"/>
      <dgm:spPr/>
      <dgm:t>
        <a:bodyPr/>
        <a:lstStyle/>
        <a:p>
          <a:r>
            <a:rPr lang="es-AR" sz="1400" b="1">
              <a:solidFill>
                <a:schemeClr val="bg1"/>
              </a:solidFill>
            </a:rPr>
            <a:t>Diseño y desarrollo</a:t>
          </a:r>
          <a:endParaRPr lang="es-AR" sz="1400" b="1" dirty="0">
            <a:solidFill>
              <a:schemeClr val="bg1"/>
            </a:solidFill>
          </a:endParaRPr>
        </a:p>
      </dgm:t>
    </dgm:pt>
    <dgm:pt modelId="{AE53BA9A-102A-495D-965A-5A799161F6B6}" type="parTrans" cxnId="{C3C6E262-9C4A-469D-8B92-0B5CC7F99320}">
      <dgm:prSet/>
      <dgm:spPr/>
      <dgm:t>
        <a:bodyPr/>
        <a:lstStyle/>
        <a:p>
          <a:endParaRPr lang="es-AR" sz="1100" b="1">
            <a:solidFill>
              <a:schemeClr val="bg1"/>
            </a:solidFill>
          </a:endParaRPr>
        </a:p>
      </dgm:t>
    </dgm:pt>
    <dgm:pt modelId="{A1BCDE2A-D8B1-46B8-A6EF-46D07D23F469}" type="sibTrans" cxnId="{C3C6E262-9C4A-469D-8B92-0B5CC7F99320}">
      <dgm:prSet/>
      <dgm:spPr/>
      <dgm:t>
        <a:bodyPr/>
        <a:lstStyle/>
        <a:p>
          <a:endParaRPr lang="es-AR" sz="1100" b="1">
            <a:solidFill>
              <a:schemeClr val="bg1"/>
            </a:solidFill>
          </a:endParaRPr>
        </a:p>
      </dgm:t>
    </dgm:pt>
    <dgm:pt modelId="{8540FA11-FD63-414E-926E-B92CFE7CD447}">
      <dgm:prSet custT="1"/>
      <dgm:spPr/>
      <dgm:t>
        <a:bodyPr/>
        <a:lstStyle/>
        <a:p>
          <a:r>
            <a:rPr lang="es-AR" sz="1100" b="1">
              <a:solidFill>
                <a:schemeClr val="bg1"/>
              </a:solidFill>
            </a:rPr>
            <a:t>Determinación y elección de colores, tipografías, diagramación,</a:t>
          </a:r>
          <a:endParaRPr lang="es-AR" sz="1100" b="1" dirty="0">
            <a:solidFill>
              <a:schemeClr val="bg1"/>
            </a:solidFill>
          </a:endParaRPr>
        </a:p>
      </dgm:t>
    </dgm:pt>
    <dgm:pt modelId="{21B9A9D8-6C91-47EA-A721-06544BDACE59}" type="parTrans" cxnId="{5D982E6D-120C-4BF5-BF23-AA6A79A441E6}">
      <dgm:prSet/>
      <dgm:spPr/>
      <dgm:t>
        <a:bodyPr/>
        <a:lstStyle/>
        <a:p>
          <a:endParaRPr lang="es-AR" sz="1100" b="1">
            <a:solidFill>
              <a:schemeClr val="bg1"/>
            </a:solidFill>
          </a:endParaRPr>
        </a:p>
      </dgm:t>
    </dgm:pt>
    <dgm:pt modelId="{39C883CD-6A3B-4BD2-B0EE-A881759BA0FA}" type="sibTrans" cxnId="{5D982E6D-120C-4BF5-BF23-AA6A79A441E6}">
      <dgm:prSet/>
      <dgm:spPr/>
      <dgm:t>
        <a:bodyPr/>
        <a:lstStyle/>
        <a:p>
          <a:endParaRPr lang="es-AR" sz="1100" b="1">
            <a:solidFill>
              <a:schemeClr val="bg1"/>
            </a:solidFill>
          </a:endParaRPr>
        </a:p>
      </dgm:t>
    </dgm:pt>
    <dgm:pt modelId="{E7FDECB9-23D3-448E-BD06-91B3FEF71A93}">
      <dgm:prSet custT="1"/>
      <dgm:spPr/>
      <dgm:t>
        <a:bodyPr/>
        <a:lstStyle/>
        <a:p>
          <a:r>
            <a:rPr lang="es-AR" sz="1100" b="1" dirty="0">
              <a:solidFill>
                <a:schemeClr val="bg1"/>
              </a:solidFill>
            </a:rPr>
            <a:t>Variedad y cantidad de links, acceso a buscadores, elección de tecnologías, etc.</a:t>
          </a:r>
        </a:p>
      </dgm:t>
    </dgm:pt>
    <dgm:pt modelId="{D0A2238E-7128-4F20-AE67-5A5BF0E4C30A}" type="parTrans" cxnId="{7020BE87-6AB2-426B-8470-0125817D3496}">
      <dgm:prSet/>
      <dgm:spPr/>
      <dgm:t>
        <a:bodyPr/>
        <a:lstStyle/>
        <a:p>
          <a:endParaRPr lang="es-AR" sz="1100" b="1">
            <a:solidFill>
              <a:schemeClr val="bg1"/>
            </a:solidFill>
          </a:endParaRPr>
        </a:p>
      </dgm:t>
    </dgm:pt>
    <dgm:pt modelId="{E6D9858B-FD3B-4E88-B205-E78619FFE5F2}" type="sibTrans" cxnId="{7020BE87-6AB2-426B-8470-0125817D3496}">
      <dgm:prSet/>
      <dgm:spPr/>
      <dgm:t>
        <a:bodyPr/>
        <a:lstStyle/>
        <a:p>
          <a:endParaRPr lang="es-AR" sz="1100" b="1">
            <a:solidFill>
              <a:schemeClr val="bg1"/>
            </a:solidFill>
          </a:endParaRPr>
        </a:p>
      </dgm:t>
    </dgm:pt>
    <dgm:pt modelId="{BC72823A-5B7B-4AEA-9EFB-9A9B52066EE6}">
      <dgm:prSet custT="1"/>
      <dgm:spPr/>
      <dgm:t>
        <a:bodyPr/>
        <a:lstStyle/>
        <a:p>
          <a:r>
            <a:rPr lang="es-AR" sz="1400" b="1" dirty="0">
              <a:solidFill>
                <a:schemeClr val="bg1"/>
              </a:solidFill>
            </a:rPr>
            <a:t>Puesta a punto y subida on-line del sitio</a:t>
          </a:r>
        </a:p>
      </dgm:t>
    </dgm:pt>
    <dgm:pt modelId="{9EA7811E-47B6-4812-B556-4DC6E3635131}" type="parTrans" cxnId="{70E3226C-F18E-493C-ACB4-B383505A1682}">
      <dgm:prSet/>
      <dgm:spPr/>
      <dgm:t>
        <a:bodyPr/>
        <a:lstStyle/>
        <a:p>
          <a:endParaRPr lang="es-AR" sz="1100" b="1">
            <a:solidFill>
              <a:schemeClr val="bg1"/>
            </a:solidFill>
          </a:endParaRPr>
        </a:p>
      </dgm:t>
    </dgm:pt>
    <dgm:pt modelId="{39021C48-F917-435D-877C-6B36812CC3EA}" type="sibTrans" cxnId="{70E3226C-F18E-493C-ACB4-B383505A1682}">
      <dgm:prSet/>
      <dgm:spPr/>
      <dgm:t>
        <a:bodyPr/>
        <a:lstStyle/>
        <a:p>
          <a:endParaRPr lang="es-AR" sz="1100" b="1">
            <a:solidFill>
              <a:schemeClr val="bg1"/>
            </a:solidFill>
          </a:endParaRPr>
        </a:p>
      </dgm:t>
    </dgm:pt>
    <dgm:pt modelId="{C1B50D5F-559E-43AE-BE2A-513EAE47F8E4}">
      <dgm:prSet custT="1"/>
      <dgm:spPr/>
      <dgm:t>
        <a:bodyPr/>
        <a:lstStyle/>
        <a:p>
          <a:r>
            <a:rPr lang="es-AR" sz="1400" b="1">
              <a:solidFill>
                <a:schemeClr val="bg1"/>
              </a:solidFill>
            </a:rPr>
            <a:t>Promoción</a:t>
          </a:r>
          <a:endParaRPr lang="es-AR" sz="1400" b="1" dirty="0">
            <a:solidFill>
              <a:schemeClr val="bg1"/>
            </a:solidFill>
          </a:endParaRPr>
        </a:p>
      </dgm:t>
    </dgm:pt>
    <dgm:pt modelId="{C8393780-0DB8-4E9F-8B63-CF9E35D5C322}" type="parTrans" cxnId="{9A8BD45B-878B-4B82-9A78-CB49E02702B7}">
      <dgm:prSet/>
      <dgm:spPr/>
      <dgm:t>
        <a:bodyPr/>
        <a:lstStyle/>
        <a:p>
          <a:endParaRPr lang="es-AR" sz="1100" b="1">
            <a:solidFill>
              <a:schemeClr val="bg1"/>
            </a:solidFill>
          </a:endParaRPr>
        </a:p>
      </dgm:t>
    </dgm:pt>
    <dgm:pt modelId="{26628313-18F1-4533-8984-2F10F464FFBE}" type="sibTrans" cxnId="{9A8BD45B-878B-4B82-9A78-CB49E02702B7}">
      <dgm:prSet/>
      <dgm:spPr/>
      <dgm:t>
        <a:bodyPr/>
        <a:lstStyle/>
        <a:p>
          <a:endParaRPr lang="es-AR" sz="1100" b="1">
            <a:solidFill>
              <a:schemeClr val="bg1"/>
            </a:solidFill>
          </a:endParaRPr>
        </a:p>
      </dgm:t>
    </dgm:pt>
    <dgm:pt modelId="{793CEF41-A406-46E0-A897-4B0A820D26B6}">
      <dgm:prSet custT="1"/>
      <dgm:spPr/>
      <dgm:t>
        <a:bodyPr/>
        <a:lstStyle/>
        <a:p>
          <a:r>
            <a:rPr lang="es-AR" sz="1400" b="1" i="0" u="none" strike="noStrike" baseline="0">
              <a:solidFill>
                <a:schemeClr val="bg1"/>
              </a:solidFill>
              <a:latin typeface="+mn-lt"/>
              <a:ea typeface="+mn-ea"/>
              <a:cs typeface="+mn-cs"/>
            </a:rPr>
            <a:t>E-commerce: “vender en línea”</a:t>
          </a:r>
          <a:endParaRPr lang="es-AR" sz="1400" b="1" dirty="0">
            <a:solidFill>
              <a:schemeClr val="bg1"/>
            </a:solidFill>
          </a:endParaRPr>
        </a:p>
      </dgm:t>
    </dgm:pt>
    <dgm:pt modelId="{4C7C921E-0CC0-41E7-B08D-54D2B7525E3D}" type="parTrans" cxnId="{31A8DD60-E162-438F-B095-3D10CFDA90ED}">
      <dgm:prSet/>
      <dgm:spPr/>
      <dgm:t>
        <a:bodyPr/>
        <a:lstStyle/>
        <a:p>
          <a:endParaRPr lang="es-AR" sz="1100" b="1">
            <a:solidFill>
              <a:schemeClr val="bg1"/>
            </a:solidFill>
          </a:endParaRPr>
        </a:p>
      </dgm:t>
    </dgm:pt>
    <dgm:pt modelId="{40A98FC0-B8D9-4959-9C76-1F0EA1579C7C}" type="sibTrans" cxnId="{31A8DD60-E162-438F-B095-3D10CFDA90ED}">
      <dgm:prSet/>
      <dgm:spPr/>
      <dgm:t>
        <a:bodyPr/>
        <a:lstStyle/>
        <a:p>
          <a:endParaRPr lang="es-AR" sz="1100" b="1">
            <a:solidFill>
              <a:schemeClr val="bg1"/>
            </a:solidFill>
          </a:endParaRPr>
        </a:p>
      </dgm:t>
    </dgm:pt>
    <dgm:pt modelId="{C21F339A-C3E1-4C16-8E14-1CF16E90CFC0}">
      <dgm:prSet custT="1"/>
      <dgm:spPr/>
      <dgm:t>
        <a:bodyPr/>
        <a:lstStyle/>
        <a:p>
          <a:r>
            <a:rPr lang="es-AR" sz="1100" b="1">
              <a:solidFill>
                <a:schemeClr val="bg1"/>
              </a:solidFill>
            </a:rPr>
            <a:t>¿Qué desea usted de sus clientes en Internet?</a:t>
          </a:r>
          <a:endParaRPr lang="es-AR" sz="1100" b="1" dirty="0">
            <a:solidFill>
              <a:schemeClr val="bg1"/>
            </a:solidFill>
          </a:endParaRPr>
        </a:p>
      </dgm:t>
    </dgm:pt>
    <dgm:pt modelId="{7CE05450-6977-462A-9A84-846297E0D888}" type="parTrans" cxnId="{45B63AF4-56A8-4409-9C1A-F2396B571716}">
      <dgm:prSet/>
      <dgm:spPr/>
      <dgm:t>
        <a:bodyPr/>
        <a:lstStyle/>
        <a:p>
          <a:endParaRPr lang="es-AR" sz="1100" b="1">
            <a:solidFill>
              <a:schemeClr val="bg1"/>
            </a:solidFill>
          </a:endParaRPr>
        </a:p>
      </dgm:t>
    </dgm:pt>
    <dgm:pt modelId="{E17F4A4A-0494-4494-8765-E6240491E299}" type="sibTrans" cxnId="{45B63AF4-56A8-4409-9C1A-F2396B571716}">
      <dgm:prSet/>
      <dgm:spPr/>
      <dgm:t>
        <a:bodyPr/>
        <a:lstStyle/>
        <a:p>
          <a:endParaRPr lang="es-AR" sz="1100" b="1">
            <a:solidFill>
              <a:schemeClr val="bg1"/>
            </a:solidFill>
          </a:endParaRPr>
        </a:p>
      </dgm:t>
    </dgm:pt>
    <dgm:pt modelId="{BD5EFCD9-D04A-4193-A7F7-EF46B92B4B41}">
      <dgm:prSet custT="1"/>
      <dgm:spPr/>
      <dgm:t>
        <a:bodyPr/>
        <a:lstStyle/>
        <a:p>
          <a:r>
            <a:rPr lang="es-AR" sz="1100" b="1">
              <a:solidFill>
                <a:schemeClr val="bg1"/>
              </a:solidFill>
            </a:rPr>
            <a:t>¿Transmito confianza?</a:t>
          </a:r>
          <a:endParaRPr lang="es-AR" sz="1100" b="1" dirty="0">
            <a:solidFill>
              <a:schemeClr val="bg1"/>
            </a:solidFill>
          </a:endParaRPr>
        </a:p>
      </dgm:t>
    </dgm:pt>
    <dgm:pt modelId="{CAF51A68-565A-417D-A7A3-F56F5F4562F1}" type="parTrans" cxnId="{4AB3D1EA-4A03-445B-B816-45F31CEECB1D}">
      <dgm:prSet/>
      <dgm:spPr/>
      <dgm:t>
        <a:bodyPr/>
        <a:lstStyle/>
        <a:p>
          <a:endParaRPr lang="es-AR" sz="1100" b="1">
            <a:solidFill>
              <a:schemeClr val="bg1"/>
            </a:solidFill>
          </a:endParaRPr>
        </a:p>
      </dgm:t>
    </dgm:pt>
    <dgm:pt modelId="{9475FE1E-D93F-468C-87EF-3FD4518D32F7}" type="sibTrans" cxnId="{4AB3D1EA-4A03-445B-B816-45F31CEECB1D}">
      <dgm:prSet/>
      <dgm:spPr/>
      <dgm:t>
        <a:bodyPr/>
        <a:lstStyle/>
        <a:p>
          <a:endParaRPr lang="es-AR" sz="1100" b="1">
            <a:solidFill>
              <a:schemeClr val="bg1"/>
            </a:solidFill>
          </a:endParaRPr>
        </a:p>
      </dgm:t>
    </dgm:pt>
    <dgm:pt modelId="{A0B27E2C-5097-446E-9D7B-77CAC44E168C}">
      <dgm:prSet custT="1"/>
      <dgm:spPr/>
      <dgm:t>
        <a:bodyPr/>
        <a:lstStyle/>
        <a:p>
          <a:r>
            <a:rPr lang="en-US" sz="1100" b="1">
              <a:solidFill>
                <a:schemeClr val="bg1"/>
              </a:solidFill>
            </a:rPr>
            <a:t>•¿Ofrezco alternativas on y off-line?</a:t>
          </a:r>
          <a:endParaRPr lang="es-AR" sz="1100" b="1" dirty="0">
            <a:solidFill>
              <a:schemeClr val="bg1"/>
            </a:solidFill>
          </a:endParaRPr>
        </a:p>
      </dgm:t>
    </dgm:pt>
    <dgm:pt modelId="{B986DB2C-876E-40E5-993D-465E92297459}" type="parTrans" cxnId="{CA456E63-29E7-478C-91AE-906EA098153A}">
      <dgm:prSet/>
      <dgm:spPr/>
      <dgm:t>
        <a:bodyPr/>
        <a:lstStyle/>
        <a:p>
          <a:endParaRPr lang="es-AR" sz="1100" b="1">
            <a:solidFill>
              <a:schemeClr val="bg1"/>
            </a:solidFill>
          </a:endParaRPr>
        </a:p>
      </dgm:t>
    </dgm:pt>
    <dgm:pt modelId="{CFB12872-C5DA-4046-9486-658B16B2EEF6}" type="sibTrans" cxnId="{CA456E63-29E7-478C-91AE-906EA098153A}">
      <dgm:prSet/>
      <dgm:spPr/>
      <dgm:t>
        <a:bodyPr/>
        <a:lstStyle/>
        <a:p>
          <a:endParaRPr lang="es-AR" sz="1100" b="1">
            <a:solidFill>
              <a:schemeClr val="bg1"/>
            </a:solidFill>
          </a:endParaRPr>
        </a:p>
      </dgm:t>
    </dgm:pt>
    <dgm:pt modelId="{E438D01F-4DFE-4C39-B362-D383564E35DE}">
      <dgm:prSet custT="1"/>
      <dgm:spPr/>
      <dgm:t>
        <a:bodyPr/>
        <a:lstStyle/>
        <a:p>
          <a:r>
            <a:rPr lang="es-AR" sz="1100" b="1" dirty="0">
              <a:solidFill>
                <a:schemeClr val="bg1"/>
              </a:solidFill>
            </a:rPr>
            <a:t>¿Por qué ingresarán en mi sitio? ¿Qué buscan los internautas en la red?</a:t>
          </a:r>
        </a:p>
      </dgm:t>
    </dgm:pt>
    <dgm:pt modelId="{9D6027BC-16D6-4028-9F29-79505788DC2C}" type="parTrans" cxnId="{BA3BFC41-7556-44CD-ADD2-17BCFAA2670B}">
      <dgm:prSet/>
      <dgm:spPr/>
      <dgm:t>
        <a:bodyPr/>
        <a:lstStyle/>
        <a:p>
          <a:endParaRPr lang="es-AR" sz="1100" b="1">
            <a:solidFill>
              <a:schemeClr val="bg1"/>
            </a:solidFill>
          </a:endParaRPr>
        </a:p>
      </dgm:t>
    </dgm:pt>
    <dgm:pt modelId="{9754AE15-7D2F-4DED-B42B-2A391A7EB99F}" type="sibTrans" cxnId="{BA3BFC41-7556-44CD-ADD2-17BCFAA2670B}">
      <dgm:prSet/>
      <dgm:spPr/>
      <dgm:t>
        <a:bodyPr/>
        <a:lstStyle/>
        <a:p>
          <a:endParaRPr lang="es-AR" sz="1100" b="1">
            <a:solidFill>
              <a:schemeClr val="bg1"/>
            </a:solidFill>
          </a:endParaRPr>
        </a:p>
      </dgm:t>
    </dgm:pt>
    <dgm:pt modelId="{9EE2E762-372C-457C-AE42-9FBB0AC4EF9F}">
      <dgm:prSet custT="1"/>
      <dgm:spPr/>
      <dgm:t>
        <a:bodyPr/>
        <a:lstStyle/>
        <a:p>
          <a:r>
            <a:rPr lang="es-AR" sz="1400" b="1">
              <a:solidFill>
                <a:schemeClr val="bg1"/>
              </a:solidFill>
            </a:rPr>
            <a:t>Cobranza y logística</a:t>
          </a:r>
          <a:endParaRPr lang="es-AR" sz="1400" b="1" dirty="0">
            <a:solidFill>
              <a:schemeClr val="bg1"/>
            </a:solidFill>
          </a:endParaRPr>
        </a:p>
      </dgm:t>
    </dgm:pt>
    <dgm:pt modelId="{C8371B69-D503-4648-8C6F-F4CA4F859BB3}" type="parTrans" cxnId="{B3CE4B71-2F12-43B8-BB17-87A4DEBAE8B7}">
      <dgm:prSet/>
      <dgm:spPr/>
      <dgm:t>
        <a:bodyPr/>
        <a:lstStyle/>
        <a:p>
          <a:endParaRPr lang="es-AR" sz="1100" b="1">
            <a:solidFill>
              <a:schemeClr val="bg1"/>
            </a:solidFill>
          </a:endParaRPr>
        </a:p>
      </dgm:t>
    </dgm:pt>
    <dgm:pt modelId="{401B7B5C-2C17-4657-922C-3338CF04952D}" type="sibTrans" cxnId="{B3CE4B71-2F12-43B8-BB17-87A4DEBAE8B7}">
      <dgm:prSet/>
      <dgm:spPr/>
      <dgm:t>
        <a:bodyPr/>
        <a:lstStyle/>
        <a:p>
          <a:endParaRPr lang="es-AR" sz="1100" b="1">
            <a:solidFill>
              <a:schemeClr val="bg1"/>
            </a:solidFill>
          </a:endParaRPr>
        </a:p>
      </dgm:t>
    </dgm:pt>
    <dgm:pt modelId="{9A4E7676-BC73-4FED-9D3C-FCA025C21391}">
      <dgm:prSet custT="1"/>
      <dgm:spPr/>
      <dgm:t>
        <a:bodyPr/>
        <a:lstStyle/>
        <a:p>
          <a:r>
            <a:rPr lang="es-AR" sz="1100" b="1">
              <a:solidFill>
                <a:schemeClr val="bg1"/>
              </a:solidFill>
            </a:rPr>
            <a:t>Entrega: ¿Recursos propios o tercerización?</a:t>
          </a:r>
          <a:endParaRPr lang="es-AR" sz="1100" b="1" dirty="0">
            <a:solidFill>
              <a:schemeClr val="bg1"/>
            </a:solidFill>
          </a:endParaRPr>
        </a:p>
      </dgm:t>
    </dgm:pt>
    <dgm:pt modelId="{23D73F8F-CB61-4A76-86BE-1F3C4CB6BA38}" type="parTrans" cxnId="{48B53588-3BD2-4F3D-B055-D26A5D3C5F57}">
      <dgm:prSet/>
      <dgm:spPr/>
      <dgm:t>
        <a:bodyPr/>
        <a:lstStyle/>
        <a:p>
          <a:endParaRPr lang="es-AR" sz="1100" b="1">
            <a:solidFill>
              <a:schemeClr val="bg1"/>
            </a:solidFill>
          </a:endParaRPr>
        </a:p>
      </dgm:t>
    </dgm:pt>
    <dgm:pt modelId="{1DF61E0A-C878-4550-B32A-11D4543860AD}" type="sibTrans" cxnId="{48B53588-3BD2-4F3D-B055-D26A5D3C5F57}">
      <dgm:prSet/>
      <dgm:spPr/>
      <dgm:t>
        <a:bodyPr/>
        <a:lstStyle/>
        <a:p>
          <a:endParaRPr lang="es-AR" sz="1100" b="1">
            <a:solidFill>
              <a:schemeClr val="bg1"/>
            </a:solidFill>
          </a:endParaRPr>
        </a:p>
      </dgm:t>
    </dgm:pt>
    <dgm:pt modelId="{B2A9B0D5-42F4-4E87-99FF-6E99B8DDA5B8}">
      <dgm:prSet custT="1"/>
      <dgm:spPr/>
      <dgm:t>
        <a:bodyPr/>
        <a:lstStyle/>
        <a:p>
          <a:r>
            <a:rPr lang="es-AR" sz="1100" b="1">
              <a:solidFill>
                <a:schemeClr val="bg1"/>
              </a:solidFill>
            </a:rPr>
            <a:t>Facilidades y formas de pago.</a:t>
          </a:r>
          <a:endParaRPr lang="es-AR" sz="1100" b="1" dirty="0">
            <a:solidFill>
              <a:schemeClr val="bg1"/>
            </a:solidFill>
          </a:endParaRPr>
        </a:p>
      </dgm:t>
    </dgm:pt>
    <dgm:pt modelId="{0C6E9FF3-9B8F-49FC-899D-9E00D0CF1836}" type="parTrans" cxnId="{F94EADAB-AF7B-4D72-BAF1-77ABA0252C7B}">
      <dgm:prSet/>
      <dgm:spPr/>
      <dgm:t>
        <a:bodyPr/>
        <a:lstStyle/>
        <a:p>
          <a:endParaRPr lang="es-AR" sz="1100" b="1">
            <a:solidFill>
              <a:schemeClr val="bg1"/>
            </a:solidFill>
          </a:endParaRPr>
        </a:p>
      </dgm:t>
    </dgm:pt>
    <dgm:pt modelId="{BCE34DEB-AFB1-41C3-93FD-BF59175C3885}" type="sibTrans" cxnId="{F94EADAB-AF7B-4D72-BAF1-77ABA0252C7B}">
      <dgm:prSet/>
      <dgm:spPr/>
      <dgm:t>
        <a:bodyPr/>
        <a:lstStyle/>
        <a:p>
          <a:endParaRPr lang="es-AR" sz="1100" b="1">
            <a:solidFill>
              <a:schemeClr val="bg1"/>
            </a:solidFill>
          </a:endParaRPr>
        </a:p>
      </dgm:t>
    </dgm:pt>
    <dgm:pt modelId="{714C5C2C-3956-4CF8-9764-4E17D991B952}">
      <dgm:prSet custT="1"/>
      <dgm:spPr/>
      <dgm:t>
        <a:bodyPr/>
        <a:lstStyle/>
        <a:p>
          <a:r>
            <a:rPr lang="es-AR" sz="1100" b="1">
              <a:solidFill>
                <a:schemeClr val="bg1"/>
              </a:solidFill>
            </a:rPr>
            <a:t>Demora prevista</a:t>
          </a:r>
          <a:endParaRPr lang="es-AR" sz="1100" b="1" dirty="0">
            <a:solidFill>
              <a:schemeClr val="bg1"/>
            </a:solidFill>
          </a:endParaRPr>
        </a:p>
      </dgm:t>
    </dgm:pt>
    <dgm:pt modelId="{870D23E4-A991-4445-9CBA-09A456B56429}" type="parTrans" cxnId="{19CA1C11-43AC-4593-8C73-6B38277D944A}">
      <dgm:prSet/>
      <dgm:spPr/>
      <dgm:t>
        <a:bodyPr/>
        <a:lstStyle/>
        <a:p>
          <a:endParaRPr lang="es-AR" sz="1100" b="1">
            <a:solidFill>
              <a:schemeClr val="bg1"/>
            </a:solidFill>
          </a:endParaRPr>
        </a:p>
      </dgm:t>
    </dgm:pt>
    <dgm:pt modelId="{0AD7A8B7-216D-47CC-A9EC-BE0CBE9CFB6B}" type="sibTrans" cxnId="{19CA1C11-43AC-4593-8C73-6B38277D944A}">
      <dgm:prSet/>
      <dgm:spPr/>
      <dgm:t>
        <a:bodyPr/>
        <a:lstStyle/>
        <a:p>
          <a:endParaRPr lang="es-AR" sz="1100" b="1">
            <a:solidFill>
              <a:schemeClr val="bg1"/>
            </a:solidFill>
          </a:endParaRPr>
        </a:p>
      </dgm:t>
    </dgm:pt>
    <dgm:pt modelId="{F1376575-6D50-476C-8D05-196756CA2B1A}">
      <dgm:prSet custT="1"/>
      <dgm:spPr/>
      <dgm:t>
        <a:bodyPr/>
        <a:lstStyle/>
        <a:p>
          <a:r>
            <a:rPr lang="es-AR" sz="1100" b="1">
              <a:solidFill>
                <a:schemeClr val="bg1"/>
              </a:solidFill>
            </a:rPr>
            <a:t>Alcance. Comunicación de políticas del sitio</a:t>
          </a:r>
          <a:endParaRPr lang="es-AR" sz="1100" b="1" dirty="0">
            <a:solidFill>
              <a:schemeClr val="bg1"/>
            </a:solidFill>
          </a:endParaRPr>
        </a:p>
      </dgm:t>
    </dgm:pt>
    <dgm:pt modelId="{0177E85E-0402-45B3-B90A-967B88D89E94}" type="parTrans" cxnId="{CB49FC23-2B8A-460A-8720-DCEA2EAF39F2}">
      <dgm:prSet/>
      <dgm:spPr/>
      <dgm:t>
        <a:bodyPr/>
        <a:lstStyle/>
        <a:p>
          <a:endParaRPr lang="es-AR" sz="1100" b="1">
            <a:solidFill>
              <a:schemeClr val="bg1"/>
            </a:solidFill>
          </a:endParaRPr>
        </a:p>
      </dgm:t>
    </dgm:pt>
    <dgm:pt modelId="{70235F8A-B0D2-4268-ADD9-ACDC4076BB06}" type="sibTrans" cxnId="{CB49FC23-2B8A-460A-8720-DCEA2EAF39F2}">
      <dgm:prSet/>
      <dgm:spPr/>
      <dgm:t>
        <a:bodyPr/>
        <a:lstStyle/>
        <a:p>
          <a:endParaRPr lang="es-AR" sz="1100" b="1">
            <a:solidFill>
              <a:schemeClr val="bg1"/>
            </a:solidFill>
          </a:endParaRPr>
        </a:p>
      </dgm:t>
    </dgm:pt>
    <dgm:pt modelId="{F22DCD40-F6A1-4133-8DAF-FE4EEBA80A38}">
      <dgm:prSet custT="1"/>
      <dgm:spPr/>
      <dgm:t>
        <a:bodyPr/>
        <a:lstStyle/>
        <a:p>
          <a:r>
            <a:rPr lang="es-AR" sz="1400" b="1">
              <a:solidFill>
                <a:schemeClr val="bg1"/>
              </a:solidFill>
            </a:rPr>
            <a:t>Posventa</a:t>
          </a:r>
          <a:endParaRPr lang="es-AR" sz="1400" b="1" dirty="0">
            <a:solidFill>
              <a:schemeClr val="bg1"/>
            </a:solidFill>
          </a:endParaRPr>
        </a:p>
      </dgm:t>
    </dgm:pt>
    <dgm:pt modelId="{C8D873A0-6201-4F33-A04C-1EAD0B31F9BB}" type="parTrans" cxnId="{738C0A8A-86D8-46CD-B420-AD10CCA6C9C6}">
      <dgm:prSet/>
      <dgm:spPr/>
      <dgm:t>
        <a:bodyPr/>
        <a:lstStyle/>
        <a:p>
          <a:endParaRPr lang="es-AR" sz="1100" b="1">
            <a:solidFill>
              <a:schemeClr val="bg1"/>
            </a:solidFill>
          </a:endParaRPr>
        </a:p>
      </dgm:t>
    </dgm:pt>
    <dgm:pt modelId="{7EF69C08-FC9D-408D-8A14-531C703B95A8}" type="sibTrans" cxnId="{738C0A8A-86D8-46CD-B420-AD10CCA6C9C6}">
      <dgm:prSet/>
      <dgm:spPr/>
      <dgm:t>
        <a:bodyPr/>
        <a:lstStyle/>
        <a:p>
          <a:endParaRPr lang="es-AR" sz="1100" b="1">
            <a:solidFill>
              <a:schemeClr val="bg1"/>
            </a:solidFill>
          </a:endParaRPr>
        </a:p>
      </dgm:t>
    </dgm:pt>
    <dgm:pt modelId="{141AEFC8-6D8B-4095-9989-BE1B85899956}">
      <dgm:prSet custT="1"/>
      <dgm:spPr/>
      <dgm:t>
        <a:bodyPr/>
        <a:lstStyle/>
        <a:p>
          <a:r>
            <a:rPr lang="es-AR" sz="1100" b="1">
              <a:solidFill>
                <a:schemeClr val="bg1"/>
              </a:solidFill>
            </a:rPr>
            <a:t>Fidelización</a:t>
          </a:r>
          <a:endParaRPr lang="es-AR" sz="1100" b="1" dirty="0">
            <a:solidFill>
              <a:schemeClr val="bg1"/>
            </a:solidFill>
          </a:endParaRPr>
        </a:p>
      </dgm:t>
    </dgm:pt>
    <dgm:pt modelId="{A16E88E3-884C-4A19-923A-C7844AB1D7F0}" type="parTrans" cxnId="{E6A28B0C-E8AD-4F99-9B77-5D5BA3397404}">
      <dgm:prSet/>
      <dgm:spPr/>
      <dgm:t>
        <a:bodyPr/>
        <a:lstStyle/>
        <a:p>
          <a:endParaRPr lang="es-AR" sz="1100" b="1">
            <a:solidFill>
              <a:schemeClr val="bg1"/>
            </a:solidFill>
          </a:endParaRPr>
        </a:p>
      </dgm:t>
    </dgm:pt>
    <dgm:pt modelId="{3BA1F304-A40F-4A95-95CE-C2226E3AB183}" type="sibTrans" cxnId="{E6A28B0C-E8AD-4F99-9B77-5D5BA3397404}">
      <dgm:prSet/>
      <dgm:spPr/>
      <dgm:t>
        <a:bodyPr/>
        <a:lstStyle/>
        <a:p>
          <a:endParaRPr lang="es-AR" sz="1100" b="1">
            <a:solidFill>
              <a:schemeClr val="bg1"/>
            </a:solidFill>
          </a:endParaRPr>
        </a:p>
      </dgm:t>
    </dgm:pt>
    <dgm:pt modelId="{5496B5BF-816E-4A71-9241-790140300E8D}">
      <dgm:prSet custT="1"/>
      <dgm:spPr/>
      <dgm:t>
        <a:bodyPr/>
        <a:lstStyle/>
        <a:p>
          <a:r>
            <a:rPr lang="es-AR" sz="1100" b="1">
              <a:solidFill>
                <a:schemeClr val="bg1"/>
              </a:solidFill>
            </a:rPr>
            <a:t>Relación</a:t>
          </a:r>
          <a:endParaRPr lang="es-AR" sz="1100" b="1" dirty="0">
            <a:solidFill>
              <a:schemeClr val="bg1"/>
            </a:solidFill>
          </a:endParaRPr>
        </a:p>
      </dgm:t>
    </dgm:pt>
    <dgm:pt modelId="{0CB62C24-FE50-4AF1-8EF9-5D3839CA5D2F}" type="parTrans" cxnId="{6883D4CA-E3D4-412C-99FF-F3731DC10DB5}">
      <dgm:prSet/>
      <dgm:spPr/>
      <dgm:t>
        <a:bodyPr/>
        <a:lstStyle/>
        <a:p>
          <a:endParaRPr lang="es-AR" sz="1100" b="1">
            <a:solidFill>
              <a:schemeClr val="bg1"/>
            </a:solidFill>
          </a:endParaRPr>
        </a:p>
      </dgm:t>
    </dgm:pt>
    <dgm:pt modelId="{62CCB5CF-3F5C-4D85-BF79-3AFE8B7CD6DF}" type="sibTrans" cxnId="{6883D4CA-E3D4-412C-99FF-F3731DC10DB5}">
      <dgm:prSet/>
      <dgm:spPr/>
      <dgm:t>
        <a:bodyPr/>
        <a:lstStyle/>
        <a:p>
          <a:endParaRPr lang="es-AR" sz="1100" b="1">
            <a:solidFill>
              <a:schemeClr val="bg1"/>
            </a:solidFill>
          </a:endParaRPr>
        </a:p>
      </dgm:t>
    </dgm:pt>
    <dgm:pt modelId="{B4F46F4F-4914-4E8A-9F98-93D3B66154E3}">
      <dgm:prSet custT="1"/>
      <dgm:spPr/>
      <dgm:t>
        <a:bodyPr/>
        <a:lstStyle/>
        <a:p>
          <a:r>
            <a:rPr lang="es-AR" sz="1100" b="1">
              <a:solidFill>
                <a:schemeClr val="bg1"/>
              </a:solidFill>
            </a:rPr>
            <a:t>Idiomas.</a:t>
          </a:r>
          <a:endParaRPr lang="es-AR" sz="1100" b="1" dirty="0">
            <a:solidFill>
              <a:schemeClr val="bg1"/>
            </a:solidFill>
          </a:endParaRPr>
        </a:p>
      </dgm:t>
    </dgm:pt>
    <dgm:pt modelId="{3AA1D585-CEC9-4C96-A306-55DAC401B6DC}" type="parTrans" cxnId="{1DDA424A-D745-4D2D-B978-4463DBA3B754}">
      <dgm:prSet/>
      <dgm:spPr/>
      <dgm:t>
        <a:bodyPr/>
        <a:lstStyle/>
        <a:p>
          <a:endParaRPr lang="es-AR" sz="1100" b="1">
            <a:solidFill>
              <a:schemeClr val="bg1"/>
            </a:solidFill>
          </a:endParaRPr>
        </a:p>
      </dgm:t>
    </dgm:pt>
    <dgm:pt modelId="{E6DF1FC5-C6AE-4E43-8B78-F79CC7955F33}" type="sibTrans" cxnId="{1DDA424A-D745-4D2D-B978-4463DBA3B754}">
      <dgm:prSet/>
      <dgm:spPr/>
      <dgm:t>
        <a:bodyPr/>
        <a:lstStyle/>
        <a:p>
          <a:endParaRPr lang="es-AR" sz="1100" b="1">
            <a:solidFill>
              <a:schemeClr val="bg1"/>
            </a:solidFill>
          </a:endParaRPr>
        </a:p>
      </dgm:t>
    </dgm:pt>
    <dgm:pt modelId="{0B71B902-6838-4630-B3D9-209B2126C6E2}">
      <dgm:prSet custT="1"/>
      <dgm:spPr/>
      <dgm:t>
        <a:bodyPr/>
        <a:lstStyle/>
        <a:p>
          <a:r>
            <a:rPr lang="es-AR" sz="1100" b="1">
              <a:solidFill>
                <a:schemeClr val="bg1"/>
              </a:solidFill>
            </a:rPr>
            <a:t>Compatibilidad de buscadores.</a:t>
          </a:r>
          <a:endParaRPr lang="es-AR" sz="1100" b="1" dirty="0">
            <a:solidFill>
              <a:schemeClr val="bg1"/>
            </a:solidFill>
          </a:endParaRPr>
        </a:p>
      </dgm:t>
    </dgm:pt>
    <dgm:pt modelId="{7E2F77CB-AAF4-4816-9C98-70B1001C5751}" type="parTrans" cxnId="{50019953-1941-425D-B75C-15729B26A0CF}">
      <dgm:prSet/>
      <dgm:spPr/>
      <dgm:t>
        <a:bodyPr/>
        <a:lstStyle/>
        <a:p>
          <a:endParaRPr lang="es-AR" sz="1100" b="1">
            <a:solidFill>
              <a:schemeClr val="bg1"/>
            </a:solidFill>
          </a:endParaRPr>
        </a:p>
      </dgm:t>
    </dgm:pt>
    <dgm:pt modelId="{9B8CC916-C624-405F-AD20-F832396E2BCD}" type="sibTrans" cxnId="{50019953-1941-425D-B75C-15729B26A0CF}">
      <dgm:prSet/>
      <dgm:spPr/>
      <dgm:t>
        <a:bodyPr/>
        <a:lstStyle/>
        <a:p>
          <a:endParaRPr lang="es-AR" sz="1100" b="1">
            <a:solidFill>
              <a:schemeClr val="bg1"/>
            </a:solidFill>
          </a:endParaRPr>
        </a:p>
      </dgm:t>
    </dgm:pt>
    <dgm:pt modelId="{85AEF2F2-0147-42BC-AFB0-5942C3C13DEE}">
      <dgm:prSet custT="1"/>
      <dgm:spPr/>
      <dgm:t>
        <a:bodyPr/>
        <a:lstStyle/>
        <a:p>
          <a:r>
            <a:rPr lang="es-AR" sz="1100" b="1">
              <a:solidFill>
                <a:schemeClr val="bg1"/>
              </a:solidFill>
            </a:rPr>
            <a:t>¿Servicios del host?</a:t>
          </a:r>
          <a:endParaRPr lang="es-AR" sz="1100" b="1" dirty="0">
            <a:solidFill>
              <a:schemeClr val="bg1"/>
            </a:solidFill>
          </a:endParaRPr>
        </a:p>
      </dgm:t>
    </dgm:pt>
    <dgm:pt modelId="{E3261D17-CFA5-4086-A0B5-46E2735CF3CF}" type="parTrans" cxnId="{69A5EA12-F227-4B83-921B-4AE86CF4932F}">
      <dgm:prSet/>
      <dgm:spPr/>
      <dgm:t>
        <a:bodyPr/>
        <a:lstStyle/>
        <a:p>
          <a:endParaRPr lang="es-AR" sz="1100" b="1">
            <a:solidFill>
              <a:schemeClr val="bg1"/>
            </a:solidFill>
          </a:endParaRPr>
        </a:p>
      </dgm:t>
    </dgm:pt>
    <dgm:pt modelId="{363B537E-D0BB-4423-A2E8-B71DB33585DE}" type="sibTrans" cxnId="{69A5EA12-F227-4B83-921B-4AE86CF4932F}">
      <dgm:prSet/>
      <dgm:spPr/>
      <dgm:t>
        <a:bodyPr/>
        <a:lstStyle/>
        <a:p>
          <a:endParaRPr lang="es-AR" sz="1100" b="1">
            <a:solidFill>
              <a:schemeClr val="bg1"/>
            </a:solidFill>
          </a:endParaRPr>
        </a:p>
      </dgm:t>
    </dgm:pt>
    <dgm:pt modelId="{FB647BC1-0709-430B-87A0-23C5B48BD2A1}">
      <dgm:prSet custT="1"/>
      <dgm:spPr/>
      <dgm:t>
        <a:bodyPr/>
        <a:lstStyle/>
        <a:p>
          <a:r>
            <a:rPr lang="es-AR" sz="1100" b="1">
              <a:solidFill>
                <a:schemeClr val="bg1"/>
              </a:solidFill>
            </a:rPr>
            <a:t>¿Pruebas?</a:t>
          </a:r>
          <a:endParaRPr lang="es-AR" sz="1100" b="1" dirty="0">
            <a:solidFill>
              <a:schemeClr val="bg1"/>
            </a:solidFill>
          </a:endParaRPr>
        </a:p>
      </dgm:t>
    </dgm:pt>
    <dgm:pt modelId="{7D0581F1-12F0-44B4-9CAE-0FD72C9ED45B}" type="parTrans" cxnId="{01FC74A4-6E63-438E-B010-61DC203FF0D3}">
      <dgm:prSet/>
      <dgm:spPr/>
      <dgm:t>
        <a:bodyPr/>
        <a:lstStyle/>
        <a:p>
          <a:endParaRPr lang="es-AR" sz="1100" b="1">
            <a:solidFill>
              <a:schemeClr val="bg1"/>
            </a:solidFill>
          </a:endParaRPr>
        </a:p>
      </dgm:t>
    </dgm:pt>
    <dgm:pt modelId="{4F14F93C-FE34-490D-BF9B-473F6D160673}" type="sibTrans" cxnId="{01FC74A4-6E63-438E-B010-61DC203FF0D3}">
      <dgm:prSet/>
      <dgm:spPr/>
      <dgm:t>
        <a:bodyPr/>
        <a:lstStyle/>
        <a:p>
          <a:endParaRPr lang="es-AR" sz="1100" b="1">
            <a:solidFill>
              <a:schemeClr val="bg1"/>
            </a:solidFill>
          </a:endParaRPr>
        </a:p>
      </dgm:t>
    </dgm:pt>
    <dgm:pt modelId="{088B0FDA-9550-4F11-A85A-68D4A652AE6B}">
      <dgm:prSet custT="1"/>
      <dgm:spPr/>
      <dgm:t>
        <a:bodyPr/>
        <a:lstStyle/>
        <a:p>
          <a:r>
            <a:rPr lang="es-AR" sz="1100" b="1">
              <a:solidFill>
                <a:schemeClr val="bg1"/>
              </a:solidFill>
            </a:rPr>
            <a:t>Digital? Por que medios?</a:t>
          </a:r>
          <a:endParaRPr lang="es-AR" sz="1100" b="1" dirty="0">
            <a:solidFill>
              <a:schemeClr val="bg1"/>
            </a:solidFill>
          </a:endParaRPr>
        </a:p>
      </dgm:t>
    </dgm:pt>
    <dgm:pt modelId="{8DC83971-9EFA-4BA0-8E8E-3859DADAB06F}" type="parTrans" cxnId="{C034E65B-69A8-4A4B-940F-E4877919F2C2}">
      <dgm:prSet/>
      <dgm:spPr/>
      <dgm:t>
        <a:bodyPr/>
        <a:lstStyle/>
        <a:p>
          <a:endParaRPr lang="es-AR" sz="1100" b="1">
            <a:solidFill>
              <a:schemeClr val="bg1"/>
            </a:solidFill>
          </a:endParaRPr>
        </a:p>
      </dgm:t>
    </dgm:pt>
    <dgm:pt modelId="{3C774C24-17BF-4780-A3A0-575F5B2BA61A}" type="sibTrans" cxnId="{C034E65B-69A8-4A4B-940F-E4877919F2C2}">
      <dgm:prSet/>
      <dgm:spPr/>
      <dgm:t>
        <a:bodyPr/>
        <a:lstStyle/>
        <a:p>
          <a:endParaRPr lang="es-AR" sz="1100" b="1">
            <a:solidFill>
              <a:schemeClr val="bg1"/>
            </a:solidFill>
          </a:endParaRPr>
        </a:p>
      </dgm:t>
    </dgm:pt>
    <dgm:pt modelId="{C892E980-EB25-4DB0-ABB9-8FD4FC238BB3}">
      <dgm:prSet custT="1"/>
      <dgm:spPr/>
      <dgm:t>
        <a:bodyPr/>
        <a:lstStyle/>
        <a:p>
          <a:r>
            <a:rPr lang="es-AR" sz="1100" b="1">
              <a:solidFill>
                <a:schemeClr val="bg1"/>
              </a:solidFill>
            </a:rPr>
            <a:t>Tradicional? Por que medios?</a:t>
          </a:r>
          <a:endParaRPr lang="es-AR" sz="1100" b="1" dirty="0">
            <a:solidFill>
              <a:schemeClr val="bg1"/>
            </a:solidFill>
          </a:endParaRPr>
        </a:p>
      </dgm:t>
    </dgm:pt>
    <dgm:pt modelId="{664A8D16-BA64-4F17-B026-A0364BD75F50}" type="parTrans" cxnId="{0F285769-D40E-4BDB-BFC7-2A44F0815BCB}">
      <dgm:prSet/>
      <dgm:spPr/>
      <dgm:t>
        <a:bodyPr/>
        <a:lstStyle/>
        <a:p>
          <a:endParaRPr lang="es-AR" sz="1100" b="1">
            <a:solidFill>
              <a:schemeClr val="bg1"/>
            </a:solidFill>
          </a:endParaRPr>
        </a:p>
      </dgm:t>
    </dgm:pt>
    <dgm:pt modelId="{03850C89-702B-4F6E-8AFE-B435B4564050}" type="sibTrans" cxnId="{0F285769-D40E-4BDB-BFC7-2A44F0815BCB}">
      <dgm:prSet/>
      <dgm:spPr/>
      <dgm:t>
        <a:bodyPr/>
        <a:lstStyle/>
        <a:p>
          <a:endParaRPr lang="es-AR" sz="1100" b="1">
            <a:solidFill>
              <a:schemeClr val="bg1"/>
            </a:solidFill>
          </a:endParaRPr>
        </a:p>
      </dgm:t>
    </dgm:pt>
    <dgm:pt modelId="{6E7E3AB2-5CE6-4D4C-83C5-38C7C85CEFA6}" type="pres">
      <dgm:prSet presAssocID="{5031339E-BFBC-45EF-967C-FC3BBDDBDB77}" presName="Name0" presStyleCnt="0">
        <dgm:presLayoutVars>
          <dgm:dir/>
          <dgm:animLvl val="lvl"/>
          <dgm:resizeHandles val="exact"/>
        </dgm:presLayoutVars>
      </dgm:prSet>
      <dgm:spPr/>
    </dgm:pt>
    <dgm:pt modelId="{69CCAA25-4F9F-4418-9702-639FFA6D89B1}" type="pres">
      <dgm:prSet presAssocID="{1E7F7DA9-002A-4232-8D25-52A4ADE1C95E}" presName="vertFlow" presStyleCnt="0"/>
      <dgm:spPr/>
    </dgm:pt>
    <dgm:pt modelId="{22D72D3A-0BE6-4DFF-A3D4-C5965D6A13AE}" type="pres">
      <dgm:prSet presAssocID="{1E7F7DA9-002A-4232-8D25-52A4ADE1C95E}" presName="header" presStyleLbl="node1" presStyleIdx="0" presStyleCnt="7" custScaleY="222524"/>
      <dgm:spPr/>
    </dgm:pt>
    <dgm:pt modelId="{781FE04F-0752-4AF9-992B-6C8B453AC12F}" type="pres">
      <dgm:prSet presAssocID="{3BFFFFB2-31A5-4B50-A0E9-1DC00B55B6A1}" presName="parTrans" presStyleLbl="sibTrans2D1" presStyleIdx="0" presStyleCnt="24"/>
      <dgm:spPr/>
    </dgm:pt>
    <dgm:pt modelId="{86CA5A31-F905-4992-A8BC-127A13D4F8D3}" type="pres">
      <dgm:prSet presAssocID="{48A1DD61-2A62-4760-B7BE-FC04E4C45B96}" presName="child" presStyleLbl="alignAccFollowNode1" presStyleIdx="0" presStyleCnt="24" custScaleY="244776">
        <dgm:presLayoutVars>
          <dgm:chMax val="0"/>
          <dgm:bulletEnabled val="1"/>
        </dgm:presLayoutVars>
      </dgm:prSet>
      <dgm:spPr/>
    </dgm:pt>
    <dgm:pt modelId="{7E1855B2-8434-463A-A3C0-2EB70A1CB57B}" type="pres">
      <dgm:prSet presAssocID="{09E3291E-D79C-4B85-A301-04BE41AADCC6}" presName="sibTrans" presStyleLbl="sibTrans2D1" presStyleIdx="1" presStyleCnt="24"/>
      <dgm:spPr/>
    </dgm:pt>
    <dgm:pt modelId="{75D6A7E6-37FF-4745-85D6-5106587DB289}" type="pres">
      <dgm:prSet presAssocID="{9A81090E-EF05-4B15-AE0B-D3F06CB871F4}" presName="child" presStyleLbl="alignAccFollowNode1" presStyleIdx="1" presStyleCnt="24" custScaleY="244776">
        <dgm:presLayoutVars>
          <dgm:chMax val="0"/>
          <dgm:bulletEnabled val="1"/>
        </dgm:presLayoutVars>
      </dgm:prSet>
      <dgm:spPr/>
    </dgm:pt>
    <dgm:pt modelId="{646091F6-48F6-4AC7-A8DE-8FB10283170B}" type="pres">
      <dgm:prSet presAssocID="{E57F5B6B-3175-48AF-93CC-DBFB4A53B44E}" presName="sibTrans" presStyleLbl="sibTrans2D1" presStyleIdx="2" presStyleCnt="24"/>
      <dgm:spPr/>
    </dgm:pt>
    <dgm:pt modelId="{CCE7CE46-220C-4BC8-A5BF-C0B4AE5C70D1}" type="pres">
      <dgm:prSet presAssocID="{1D88625F-EDC9-4128-B9E9-66988E833A84}" presName="child" presStyleLbl="alignAccFollowNode1" presStyleIdx="2" presStyleCnt="24" custScaleY="244776">
        <dgm:presLayoutVars>
          <dgm:chMax val="0"/>
          <dgm:bulletEnabled val="1"/>
        </dgm:presLayoutVars>
      </dgm:prSet>
      <dgm:spPr/>
    </dgm:pt>
    <dgm:pt modelId="{248CF47F-B723-4EE1-9E28-277F0199A632}" type="pres">
      <dgm:prSet presAssocID="{2C33BD79-07EF-40BA-B967-00D56508476A}" presName="sibTrans" presStyleLbl="sibTrans2D1" presStyleIdx="3" presStyleCnt="24"/>
      <dgm:spPr/>
    </dgm:pt>
    <dgm:pt modelId="{A22844EA-295E-48E4-8F66-FF3C38EDC4E3}" type="pres">
      <dgm:prSet presAssocID="{4F68852F-58EA-4433-B4D0-F170C7F3A481}" presName="child" presStyleLbl="alignAccFollowNode1" presStyleIdx="3" presStyleCnt="24" custScaleY="244776">
        <dgm:presLayoutVars>
          <dgm:chMax val="0"/>
          <dgm:bulletEnabled val="1"/>
        </dgm:presLayoutVars>
      </dgm:prSet>
      <dgm:spPr/>
    </dgm:pt>
    <dgm:pt modelId="{509E9CBC-D77B-4E19-9260-AF7C5947BF69}" type="pres">
      <dgm:prSet presAssocID="{FF66453F-C08F-4C07-8EA9-16996328CDC9}" presName="sibTrans" presStyleLbl="sibTrans2D1" presStyleIdx="4" presStyleCnt="24"/>
      <dgm:spPr/>
    </dgm:pt>
    <dgm:pt modelId="{98F94237-856C-4A37-85F6-101F9D037068}" type="pres">
      <dgm:prSet presAssocID="{17FA133C-E8B8-4B8D-8D34-138C6982F3B6}" presName="child" presStyleLbl="alignAccFollowNode1" presStyleIdx="4" presStyleCnt="24" custScaleY="244776">
        <dgm:presLayoutVars>
          <dgm:chMax val="0"/>
          <dgm:bulletEnabled val="1"/>
        </dgm:presLayoutVars>
      </dgm:prSet>
      <dgm:spPr/>
    </dgm:pt>
    <dgm:pt modelId="{42B38E08-2AEA-4F3D-BE68-7EEBE8F3D169}" type="pres">
      <dgm:prSet presAssocID="{B6CFD6C6-5DE3-4FEF-9BB0-590CC5BE71A4}" presName="sibTrans" presStyleLbl="sibTrans2D1" presStyleIdx="5" presStyleCnt="24"/>
      <dgm:spPr/>
    </dgm:pt>
    <dgm:pt modelId="{4BBC1666-2C09-4AC4-9BFD-14CE7BC4FBF1}" type="pres">
      <dgm:prSet presAssocID="{23055581-FA83-4F06-BE92-3B30ABC98552}" presName="child" presStyleLbl="alignAccFollowNode1" presStyleIdx="5" presStyleCnt="24" custScaleY="244776">
        <dgm:presLayoutVars>
          <dgm:chMax val="0"/>
          <dgm:bulletEnabled val="1"/>
        </dgm:presLayoutVars>
      </dgm:prSet>
      <dgm:spPr/>
    </dgm:pt>
    <dgm:pt modelId="{DF7A9A8C-9DA6-4567-B73F-C212C9127D54}" type="pres">
      <dgm:prSet presAssocID="{1E7F7DA9-002A-4232-8D25-52A4ADE1C95E}" presName="hSp" presStyleCnt="0"/>
      <dgm:spPr/>
    </dgm:pt>
    <dgm:pt modelId="{9B1CCE68-D46B-4960-87D6-7071C035018A}" type="pres">
      <dgm:prSet presAssocID="{DF39FD9C-8392-4413-AD2B-202FB5641FB0}" presName="vertFlow" presStyleCnt="0"/>
      <dgm:spPr/>
    </dgm:pt>
    <dgm:pt modelId="{3A981066-BD45-40EF-B642-DA5D433A0BBD}" type="pres">
      <dgm:prSet presAssocID="{DF39FD9C-8392-4413-AD2B-202FB5641FB0}" presName="header" presStyleLbl="node1" presStyleIdx="1" presStyleCnt="7" custScaleY="222524"/>
      <dgm:spPr/>
    </dgm:pt>
    <dgm:pt modelId="{DBFD8556-E7A5-46A3-AA36-FA3D5807AD73}" type="pres">
      <dgm:prSet presAssocID="{21B9A9D8-6C91-47EA-A721-06544BDACE59}" presName="parTrans" presStyleLbl="sibTrans2D1" presStyleIdx="6" presStyleCnt="24"/>
      <dgm:spPr/>
    </dgm:pt>
    <dgm:pt modelId="{3D69B6AA-5E05-4811-AA40-DA73EA3499A8}" type="pres">
      <dgm:prSet presAssocID="{8540FA11-FD63-414E-926E-B92CFE7CD447}" presName="child" presStyleLbl="alignAccFollowNode1" presStyleIdx="6" presStyleCnt="24" custScaleY="244776">
        <dgm:presLayoutVars>
          <dgm:chMax val="0"/>
          <dgm:bulletEnabled val="1"/>
        </dgm:presLayoutVars>
      </dgm:prSet>
      <dgm:spPr/>
    </dgm:pt>
    <dgm:pt modelId="{3245F488-AEBE-40F7-A79C-87ADDA8C6BD7}" type="pres">
      <dgm:prSet presAssocID="{39C883CD-6A3B-4BD2-B0EE-A881759BA0FA}" presName="sibTrans" presStyleLbl="sibTrans2D1" presStyleIdx="7" presStyleCnt="24"/>
      <dgm:spPr/>
    </dgm:pt>
    <dgm:pt modelId="{C9E80A1E-06A2-4422-9B2B-ED49390E55C1}" type="pres">
      <dgm:prSet presAssocID="{E7FDECB9-23D3-448E-BD06-91B3FEF71A93}" presName="child" presStyleLbl="alignAccFollowNode1" presStyleIdx="7" presStyleCnt="24" custScaleY="373137" custLinFactNeighborY="95132">
        <dgm:presLayoutVars>
          <dgm:chMax val="0"/>
          <dgm:bulletEnabled val="1"/>
        </dgm:presLayoutVars>
      </dgm:prSet>
      <dgm:spPr/>
    </dgm:pt>
    <dgm:pt modelId="{68481B0F-A907-4301-A633-9B22537D5C6F}" type="pres">
      <dgm:prSet presAssocID="{DF39FD9C-8392-4413-AD2B-202FB5641FB0}" presName="hSp" presStyleCnt="0"/>
      <dgm:spPr/>
    </dgm:pt>
    <dgm:pt modelId="{066214F9-8442-4B2B-8A86-E381830D793E}" type="pres">
      <dgm:prSet presAssocID="{BC72823A-5B7B-4AEA-9EFB-9A9B52066EE6}" presName="vertFlow" presStyleCnt="0"/>
      <dgm:spPr/>
    </dgm:pt>
    <dgm:pt modelId="{42FE2953-2308-4418-A742-6BDE5AA1C01D}" type="pres">
      <dgm:prSet presAssocID="{BC72823A-5B7B-4AEA-9EFB-9A9B52066EE6}" presName="header" presStyleLbl="node1" presStyleIdx="2" presStyleCnt="7" custScaleY="222524"/>
      <dgm:spPr/>
    </dgm:pt>
    <dgm:pt modelId="{97AF4677-A22E-45E7-89D5-11D6D2BB6C64}" type="pres">
      <dgm:prSet presAssocID="{3AA1D585-CEC9-4C96-A306-55DAC401B6DC}" presName="parTrans" presStyleLbl="sibTrans2D1" presStyleIdx="8" presStyleCnt="24"/>
      <dgm:spPr/>
    </dgm:pt>
    <dgm:pt modelId="{0687D1E1-78F5-4288-972E-E55A54269329}" type="pres">
      <dgm:prSet presAssocID="{B4F46F4F-4914-4E8A-9F98-93D3B66154E3}" presName="child" presStyleLbl="alignAccFollowNode1" presStyleIdx="8" presStyleCnt="24" custScaleY="244776">
        <dgm:presLayoutVars>
          <dgm:chMax val="0"/>
          <dgm:bulletEnabled val="1"/>
        </dgm:presLayoutVars>
      </dgm:prSet>
      <dgm:spPr/>
    </dgm:pt>
    <dgm:pt modelId="{8D9A79D9-D8E4-4847-84DF-6098F06112F7}" type="pres">
      <dgm:prSet presAssocID="{E6DF1FC5-C6AE-4E43-8B78-F79CC7955F33}" presName="sibTrans" presStyleLbl="sibTrans2D1" presStyleIdx="9" presStyleCnt="24"/>
      <dgm:spPr/>
    </dgm:pt>
    <dgm:pt modelId="{BC2DFE51-83D7-406F-8E96-DA2D830CC36F}" type="pres">
      <dgm:prSet presAssocID="{0B71B902-6838-4630-B3D9-209B2126C6E2}" presName="child" presStyleLbl="alignAccFollowNode1" presStyleIdx="9" presStyleCnt="24" custScaleY="244776">
        <dgm:presLayoutVars>
          <dgm:chMax val="0"/>
          <dgm:bulletEnabled val="1"/>
        </dgm:presLayoutVars>
      </dgm:prSet>
      <dgm:spPr/>
    </dgm:pt>
    <dgm:pt modelId="{5FA291B7-8F2B-40F5-B7DA-A8698DF109C6}" type="pres">
      <dgm:prSet presAssocID="{9B8CC916-C624-405F-AD20-F832396E2BCD}" presName="sibTrans" presStyleLbl="sibTrans2D1" presStyleIdx="10" presStyleCnt="24"/>
      <dgm:spPr/>
    </dgm:pt>
    <dgm:pt modelId="{3B221197-7B21-4463-979C-CDEFAE2907FE}" type="pres">
      <dgm:prSet presAssocID="{85AEF2F2-0147-42BC-AFB0-5942C3C13DEE}" presName="child" presStyleLbl="alignAccFollowNode1" presStyleIdx="10" presStyleCnt="24" custScaleY="244776">
        <dgm:presLayoutVars>
          <dgm:chMax val="0"/>
          <dgm:bulletEnabled val="1"/>
        </dgm:presLayoutVars>
      </dgm:prSet>
      <dgm:spPr/>
    </dgm:pt>
    <dgm:pt modelId="{0441183C-7F5A-4F97-B5D4-2A3A1A44778E}" type="pres">
      <dgm:prSet presAssocID="{363B537E-D0BB-4423-A2E8-B71DB33585DE}" presName="sibTrans" presStyleLbl="sibTrans2D1" presStyleIdx="11" presStyleCnt="24"/>
      <dgm:spPr/>
    </dgm:pt>
    <dgm:pt modelId="{BA4301FF-BAD7-4EA7-93D9-08C7AA20AAF7}" type="pres">
      <dgm:prSet presAssocID="{FB647BC1-0709-430B-87A0-23C5B48BD2A1}" presName="child" presStyleLbl="alignAccFollowNode1" presStyleIdx="11" presStyleCnt="24" custScaleY="244776">
        <dgm:presLayoutVars>
          <dgm:chMax val="0"/>
          <dgm:bulletEnabled val="1"/>
        </dgm:presLayoutVars>
      </dgm:prSet>
      <dgm:spPr/>
    </dgm:pt>
    <dgm:pt modelId="{FACC5136-E3D9-4EEB-9337-9C1E13091D66}" type="pres">
      <dgm:prSet presAssocID="{BC72823A-5B7B-4AEA-9EFB-9A9B52066EE6}" presName="hSp" presStyleCnt="0"/>
      <dgm:spPr/>
    </dgm:pt>
    <dgm:pt modelId="{04F953DB-C1BF-4E39-A645-4638277073AE}" type="pres">
      <dgm:prSet presAssocID="{C1B50D5F-559E-43AE-BE2A-513EAE47F8E4}" presName="vertFlow" presStyleCnt="0"/>
      <dgm:spPr/>
    </dgm:pt>
    <dgm:pt modelId="{2DFA3A14-4D1A-4E19-A6F2-35430E82E6E2}" type="pres">
      <dgm:prSet presAssocID="{C1B50D5F-559E-43AE-BE2A-513EAE47F8E4}" presName="header" presStyleLbl="node1" presStyleIdx="3" presStyleCnt="7" custScaleY="222524"/>
      <dgm:spPr/>
    </dgm:pt>
    <dgm:pt modelId="{A38F8A4F-BDC6-4AFD-A2DF-D5615C704897}" type="pres">
      <dgm:prSet presAssocID="{8DC83971-9EFA-4BA0-8E8E-3859DADAB06F}" presName="parTrans" presStyleLbl="sibTrans2D1" presStyleIdx="12" presStyleCnt="24"/>
      <dgm:spPr/>
    </dgm:pt>
    <dgm:pt modelId="{1CAC8207-5D7C-487E-A664-874857AD5D8F}" type="pres">
      <dgm:prSet presAssocID="{088B0FDA-9550-4F11-A85A-68D4A652AE6B}" presName="child" presStyleLbl="alignAccFollowNode1" presStyleIdx="12" presStyleCnt="24" custScaleY="244776">
        <dgm:presLayoutVars>
          <dgm:chMax val="0"/>
          <dgm:bulletEnabled val="1"/>
        </dgm:presLayoutVars>
      </dgm:prSet>
      <dgm:spPr/>
    </dgm:pt>
    <dgm:pt modelId="{EF80F5B9-7A93-4BAD-9347-42AC19F5E2F6}" type="pres">
      <dgm:prSet presAssocID="{3C774C24-17BF-4780-A3A0-575F5B2BA61A}" presName="sibTrans" presStyleLbl="sibTrans2D1" presStyleIdx="13" presStyleCnt="24"/>
      <dgm:spPr/>
    </dgm:pt>
    <dgm:pt modelId="{DC1A6ECF-EE57-4BF0-AB84-A868F2C8F6A2}" type="pres">
      <dgm:prSet presAssocID="{C892E980-EB25-4DB0-ABB9-8FD4FC238BB3}" presName="child" presStyleLbl="alignAccFollowNode1" presStyleIdx="13" presStyleCnt="24" custScaleY="244776">
        <dgm:presLayoutVars>
          <dgm:chMax val="0"/>
          <dgm:bulletEnabled val="1"/>
        </dgm:presLayoutVars>
      </dgm:prSet>
      <dgm:spPr/>
    </dgm:pt>
    <dgm:pt modelId="{B32A881C-92DC-4D4F-A85A-7D90369D8957}" type="pres">
      <dgm:prSet presAssocID="{C1B50D5F-559E-43AE-BE2A-513EAE47F8E4}" presName="hSp" presStyleCnt="0"/>
      <dgm:spPr/>
    </dgm:pt>
    <dgm:pt modelId="{50CB8F9A-BE5A-4310-9011-24DE88B855C7}" type="pres">
      <dgm:prSet presAssocID="{793CEF41-A406-46E0-A897-4B0A820D26B6}" presName="vertFlow" presStyleCnt="0"/>
      <dgm:spPr/>
    </dgm:pt>
    <dgm:pt modelId="{4905E9F7-0E26-4340-BC84-606E4D9929AC}" type="pres">
      <dgm:prSet presAssocID="{793CEF41-A406-46E0-A897-4B0A820D26B6}" presName="header" presStyleLbl="node1" presStyleIdx="4" presStyleCnt="7" custScaleY="222524"/>
      <dgm:spPr/>
    </dgm:pt>
    <dgm:pt modelId="{B1BE0E8E-C27C-4ECA-8994-5356438F4D40}" type="pres">
      <dgm:prSet presAssocID="{7CE05450-6977-462A-9A84-846297E0D888}" presName="parTrans" presStyleLbl="sibTrans2D1" presStyleIdx="14" presStyleCnt="24"/>
      <dgm:spPr/>
    </dgm:pt>
    <dgm:pt modelId="{9E403C61-A3F7-4703-8BA4-08734B184045}" type="pres">
      <dgm:prSet presAssocID="{C21F339A-C3E1-4C16-8E14-1CF16E90CFC0}" presName="child" presStyleLbl="alignAccFollowNode1" presStyleIdx="14" presStyleCnt="24" custScaleY="244776">
        <dgm:presLayoutVars>
          <dgm:chMax val="0"/>
          <dgm:bulletEnabled val="1"/>
        </dgm:presLayoutVars>
      </dgm:prSet>
      <dgm:spPr/>
    </dgm:pt>
    <dgm:pt modelId="{E24CEA9E-617E-4465-A043-FE884145C27E}" type="pres">
      <dgm:prSet presAssocID="{E17F4A4A-0494-4494-8765-E6240491E299}" presName="sibTrans" presStyleLbl="sibTrans2D1" presStyleIdx="15" presStyleCnt="24"/>
      <dgm:spPr/>
    </dgm:pt>
    <dgm:pt modelId="{911CE81E-CD91-48CD-BDC3-A692BDF1878B}" type="pres">
      <dgm:prSet presAssocID="{BD5EFCD9-D04A-4193-A7F7-EF46B92B4B41}" presName="child" presStyleLbl="alignAccFollowNode1" presStyleIdx="15" presStyleCnt="24" custScaleY="244776">
        <dgm:presLayoutVars>
          <dgm:chMax val="0"/>
          <dgm:bulletEnabled val="1"/>
        </dgm:presLayoutVars>
      </dgm:prSet>
      <dgm:spPr/>
    </dgm:pt>
    <dgm:pt modelId="{143087D5-C888-40C0-BAF0-36D20AF7BC79}" type="pres">
      <dgm:prSet presAssocID="{9475FE1E-D93F-468C-87EF-3FD4518D32F7}" presName="sibTrans" presStyleLbl="sibTrans2D1" presStyleIdx="16" presStyleCnt="24"/>
      <dgm:spPr/>
    </dgm:pt>
    <dgm:pt modelId="{71B1E278-2731-4EB2-961A-262D187D5E82}" type="pres">
      <dgm:prSet presAssocID="{A0B27E2C-5097-446E-9D7B-77CAC44E168C}" presName="child" presStyleLbl="alignAccFollowNode1" presStyleIdx="16" presStyleCnt="24" custScaleY="244776">
        <dgm:presLayoutVars>
          <dgm:chMax val="0"/>
          <dgm:bulletEnabled val="1"/>
        </dgm:presLayoutVars>
      </dgm:prSet>
      <dgm:spPr/>
    </dgm:pt>
    <dgm:pt modelId="{9739C54B-ECFD-40CE-A116-78518FBF81A7}" type="pres">
      <dgm:prSet presAssocID="{CFB12872-C5DA-4046-9486-658B16B2EEF6}" presName="sibTrans" presStyleLbl="sibTrans2D1" presStyleIdx="17" presStyleCnt="24"/>
      <dgm:spPr/>
    </dgm:pt>
    <dgm:pt modelId="{F7B1B0DC-9BE3-452A-A31C-32BB50A78D3D}" type="pres">
      <dgm:prSet presAssocID="{E438D01F-4DFE-4C39-B362-D383564E35DE}" presName="child" presStyleLbl="alignAccFollowNode1" presStyleIdx="17" presStyleCnt="24" custScaleY="373362">
        <dgm:presLayoutVars>
          <dgm:chMax val="0"/>
          <dgm:bulletEnabled val="1"/>
        </dgm:presLayoutVars>
      </dgm:prSet>
      <dgm:spPr/>
    </dgm:pt>
    <dgm:pt modelId="{E69519B0-8BA9-4D9B-AA2C-A4CF455D4430}" type="pres">
      <dgm:prSet presAssocID="{793CEF41-A406-46E0-A897-4B0A820D26B6}" presName="hSp" presStyleCnt="0"/>
      <dgm:spPr/>
    </dgm:pt>
    <dgm:pt modelId="{E43D1E8C-7974-49CD-84B1-5C5E49AEF72A}" type="pres">
      <dgm:prSet presAssocID="{9EE2E762-372C-457C-AE42-9FBB0AC4EF9F}" presName="vertFlow" presStyleCnt="0"/>
      <dgm:spPr/>
    </dgm:pt>
    <dgm:pt modelId="{E28291A2-81F2-41FE-9FAB-04AAB2EE3ABF}" type="pres">
      <dgm:prSet presAssocID="{9EE2E762-372C-457C-AE42-9FBB0AC4EF9F}" presName="header" presStyleLbl="node1" presStyleIdx="5" presStyleCnt="7" custScaleY="222524"/>
      <dgm:spPr/>
    </dgm:pt>
    <dgm:pt modelId="{88251548-7A87-4131-835D-ECA54DDD9958}" type="pres">
      <dgm:prSet presAssocID="{23D73F8F-CB61-4A76-86BE-1F3C4CB6BA38}" presName="parTrans" presStyleLbl="sibTrans2D1" presStyleIdx="18" presStyleCnt="24"/>
      <dgm:spPr/>
    </dgm:pt>
    <dgm:pt modelId="{F9349EFB-5DDE-40C1-B960-4D6C15B89C50}" type="pres">
      <dgm:prSet presAssocID="{9A4E7676-BC73-4FED-9D3C-FCA025C21391}" presName="child" presStyleLbl="alignAccFollowNode1" presStyleIdx="18" presStyleCnt="24" custScaleY="244776">
        <dgm:presLayoutVars>
          <dgm:chMax val="0"/>
          <dgm:bulletEnabled val="1"/>
        </dgm:presLayoutVars>
      </dgm:prSet>
      <dgm:spPr/>
    </dgm:pt>
    <dgm:pt modelId="{3190F3E6-72F8-4DCC-9543-21C6B797D1F6}" type="pres">
      <dgm:prSet presAssocID="{1DF61E0A-C878-4550-B32A-11D4543860AD}" presName="sibTrans" presStyleLbl="sibTrans2D1" presStyleIdx="19" presStyleCnt="24"/>
      <dgm:spPr/>
    </dgm:pt>
    <dgm:pt modelId="{FEC13095-742C-41C4-A32D-B4A7218C7344}" type="pres">
      <dgm:prSet presAssocID="{B2A9B0D5-42F4-4E87-99FF-6E99B8DDA5B8}" presName="child" presStyleLbl="alignAccFollowNode1" presStyleIdx="19" presStyleCnt="24" custScaleY="244776">
        <dgm:presLayoutVars>
          <dgm:chMax val="0"/>
          <dgm:bulletEnabled val="1"/>
        </dgm:presLayoutVars>
      </dgm:prSet>
      <dgm:spPr/>
    </dgm:pt>
    <dgm:pt modelId="{82407469-BC21-4DAD-9BF7-1299C151A341}" type="pres">
      <dgm:prSet presAssocID="{BCE34DEB-AFB1-41C3-93FD-BF59175C3885}" presName="sibTrans" presStyleLbl="sibTrans2D1" presStyleIdx="20" presStyleCnt="24"/>
      <dgm:spPr/>
    </dgm:pt>
    <dgm:pt modelId="{94699D21-0586-4A33-8A42-8B4388DB7F58}" type="pres">
      <dgm:prSet presAssocID="{714C5C2C-3956-4CF8-9764-4E17D991B952}" presName="child" presStyleLbl="alignAccFollowNode1" presStyleIdx="20" presStyleCnt="24" custScaleY="244776">
        <dgm:presLayoutVars>
          <dgm:chMax val="0"/>
          <dgm:bulletEnabled val="1"/>
        </dgm:presLayoutVars>
      </dgm:prSet>
      <dgm:spPr/>
    </dgm:pt>
    <dgm:pt modelId="{4DDB5727-2B1F-4351-96BF-11323C69D222}" type="pres">
      <dgm:prSet presAssocID="{0AD7A8B7-216D-47CC-A9EC-BE0CBE9CFB6B}" presName="sibTrans" presStyleLbl="sibTrans2D1" presStyleIdx="21" presStyleCnt="24"/>
      <dgm:spPr/>
    </dgm:pt>
    <dgm:pt modelId="{C0C4B369-204F-4D5B-8C63-CA82D1F5DA97}" type="pres">
      <dgm:prSet presAssocID="{F1376575-6D50-476C-8D05-196756CA2B1A}" presName="child" presStyleLbl="alignAccFollowNode1" presStyleIdx="21" presStyleCnt="24" custScaleY="244776">
        <dgm:presLayoutVars>
          <dgm:chMax val="0"/>
          <dgm:bulletEnabled val="1"/>
        </dgm:presLayoutVars>
      </dgm:prSet>
      <dgm:spPr/>
    </dgm:pt>
    <dgm:pt modelId="{E7634D26-EAFF-4B22-90AC-5BC2DC1A82B5}" type="pres">
      <dgm:prSet presAssocID="{9EE2E762-372C-457C-AE42-9FBB0AC4EF9F}" presName="hSp" presStyleCnt="0"/>
      <dgm:spPr/>
    </dgm:pt>
    <dgm:pt modelId="{769DB813-5359-4AD0-9219-306D04900117}" type="pres">
      <dgm:prSet presAssocID="{F22DCD40-F6A1-4133-8DAF-FE4EEBA80A38}" presName="vertFlow" presStyleCnt="0"/>
      <dgm:spPr/>
    </dgm:pt>
    <dgm:pt modelId="{218320B6-BF3C-4A62-AB7A-DE0DB48AD946}" type="pres">
      <dgm:prSet presAssocID="{F22DCD40-F6A1-4133-8DAF-FE4EEBA80A38}" presName="header" presStyleLbl="node1" presStyleIdx="6" presStyleCnt="7" custScaleY="222524"/>
      <dgm:spPr/>
    </dgm:pt>
    <dgm:pt modelId="{B5EA0FCB-365B-448A-AF2D-F050CC131F3A}" type="pres">
      <dgm:prSet presAssocID="{A16E88E3-884C-4A19-923A-C7844AB1D7F0}" presName="parTrans" presStyleLbl="sibTrans2D1" presStyleIdx="22" presStyleCnt="24"/>
      <dgm:spPr/>
    </dgm:pt>
    <dgm:pt modelId="{2B755CBF-64E3-476F-BB76-C4A7CB6EA16F}" type="pres">
      <dgm:prSet presAssocID="{141AEFC8-6D8B-4095-9989-BE1B85899956}" presName="child" presStyleLbl="alignAccFollowNode1" presStyleIdx="22" presStyleCnt="24" custScaleY="244776">
        <dgm:presLayoutVars>
          <dgm:chMax val="0"/>
          <dgm:bulletEnabled val="1"/>
        </dgm:presLayoutVars>
      </dgm:prSet>
      <dgm:spPr/>
    </dgm:pt>
    <dgm:pt modelId="{49BF8210-53AE-4899-B7AD-45244A1967CC}" type="pres">
      <dgm:prSet presAssocID="{3BA1F304-A40F-4A95-95CE-C2226E3AB183}" presName="sibTrans" presStyleLbl="sibTrans2D1" presStyleIdx="23" presStyleCnt="24"/>
      <dgm:spPr/>
    </dgm:pt>
    <dgm:pt modelId="{757B60B2-C6E3-4C59-8AB4-5F2A9866FA32}" type="pres">
      <dgm:prSet presAssocID="{5496B5BF-816E-4A71-9241-790140300E8D}" presName="child" presStyleLbl="alignAccFollowNode1" presStyleIdx="23" presStyleCnt="24" custScaleY="244776">
        <dgm:presLayoutVars>
          <dgm:chMax val="0"/>
          <dgm:bulletEnabled val="1"/>
        </dgm:presLayoutVars>
      </dgm:prSet>
      <dgm:spPr/>
    </dgm:pt>
  </dgm:ptLst>
  <dgm:cxnLst>
    <dgm:cxn modelId="{AE300604-858A-479A-9117-3F9159445C59}" type="presOf" srcId="{363B537E-D0BB-4423-A2E8-B71DB33585DE}" destId="{0441183C-7F5A-4F97-B5D4-2A3A1A44778E}" srcOrd="0" destOrd="0" presId="urn:microsoft.com/office/officeart/2005/8/layout/lProcess1"/>
    <dgm:cxn modelId="{54887907-7272-49E4-9F1D-60DAF26BD2F1}" type="presOf" srcId="{23055581-FA83-4F06-BE92-3B30ABC98552}" destId="{4BBC1666-2C09-4AC4-9BFD-14CE7BC4FBF1}" srcOrd="0" destOrd="0" presId="urn:microsoft.com/office/officeart/2005/8/layout/lProcess1"/>
    <dgm:cxn modelId="{08978808-E948-4B67-997F-2D693EA62721}" type="presOf" srcId="{3C774C24-17BF-4780-A3A0-575F5B2BA61A}" destId="{EF80F5B9-7A93-4BAD-9347-42AC19F5E2F6}" srcOrd="0" destOrd="0" presId="urn:microsoft.com/office/officeart/2005/8/layout/lProcess1"/>
    <dgm:cxn modelId="{46B5A209-20AF-4EC0-8BA8-CE23CBAB379D}" type="presOf" srcId="{23D73F8F-CB61-4A76-86BE-1F3C4CB6BA38}" destId="{88251548-7A87-4131-835D-ECA54DDD9958}" srcOrd="0" destOrd="0" presId="urn:microsoft.com/office/officeart/2005/8/layout/lProcess1"/>
    <dgm:cxn modelId="{852B340C-B360-45C5-92C5-2BCBBFB6A773}" srcId="{5031339E-BFBC-45EF-967C-FC3BBDDBDB77}" destId="{1E7F7DA9-002A-4232-8D25-52A4ADE1C95E}" srcOrd="0" destOrd="0" parTransId="{599CBB2E-9495-43AB-BBCE-EAF160BDB8A2}" sibTransId="{9A3E0C9E-01F5-4056-8A49-17F26E1CDA94}"/>
    <dgm:cxn modelId="{E6A28B0C-E8AD-4F99-9B77-5D5BA3397404}" srcId="{F22DCD40-F6A1-4133-8DAF-FE4EEBA80A38}" destId="{141AEFC8-6D8B-4095-9989-BE1B85899956}" srcOrd="0" destOrd="0" parTransId="{A16E88E3-884C-4A19-923A-C7844AB1D7F0}" sibTransId="{3BA1F304-A40F-4A95-95CE-C2226E3AB183}"/>
    <dgm:cxn modelId="{641CD80C-BC35-4366-8DBD-95483EB4C1CA}" type="presOf" srcId="{141AEFC8-6D8B-4095-9989-BE1B85899956}" destId="{2B755CBF-64E3-476F-BB76-C4A7CB6EA16F}" srcOrd="0" destOrd="0" presId="urn:microsoft.com/office/officeart/2005/8/layout/lProcess1"/>
    <dgm:cxn modelId="{19CA1C11-43AC-4593-8C73-6B38277D944A}" srcId="{9EE2E762-372C-457C-AE42-9FBB0AC4EF9F}" destId="{714C5C2C-3956-4CF8-9764-4E17D991B952}" srcOrd="2" destOrd="0" parTransId="{870D23E4-A991-4445-9CBA-09A456B56429}" sibTransId="{0AD7A8B7-216D-47CC-A9EC-BE0CBE9CFB6B}"/>
    <dgm:cxn modelId="{69A5EA12-F227-4B83-921B-4AE86CF4932F}" srcId="{BC72823A-5B7B-4AEA-9EFB-9A9B52066EE6}" destId="{85AEF2F2-0147-42BC-AFB0-5942C3C13DEE}" srcOrd="2" destOrd="0" parTransId="{E3261D17-CFA5-4086-A0B5-46E2735CF3CF}" sibTransId="{363B537E-D0BB-4423-A2E8-B71DB33585DE}"/>
    <dgm:cxn modelId="{77494E16-B464-4415-9D1D-C1ADDDB9DC2A}" srcId="{1E7F7DA9-002A-4232-8D25-52A4ADE1C95E}" destId="{17FA133C-E8B8-4B8D-8D34-138C6982F3B6}" srcOrd="4" destOrd="0" parTransId="{58C5E417-4265-4C74-84A0-CFAB2A1F1EC1}" sibTransId="{B6CFD6C6-5DE3-4FEF-9BB0-590CC5BE71A4}"/>
    <dgm:cxn modelId="{56030218-BBF6-42AD-87BC-C145F44BAAB2}" type="presOf" srcId="{0AD7A8B7-216D-47CC-A9EC-BE0CBE9CFB6B}" destId="{4DDB5727-2B1F-4351-96BF-11323C69D222}" srcOrd="0" destOrd="0" presId="urn:microsoft.com/office/officeart/2005/8/layout/lProcess1"/>
    <dgm:cxn modelId="{36C64F1B-0E1D-4DCA-8D44-AC9766E6DA90}" type="presOf" srcId="{85AEF2F2-0147-42BC-AFB0-5942C3C13DEE}" destId="{3B221197-7B21-4463-979C-CDEFAE2907FE}" srcOrd="0" destOrd="0" presId="urn:microsoft.com/office/officeart/2005/8/layout/lProcess1"/>
    <dgm:cxn modelId="{CB49FC23-2B8A-460A-8720-DCEA2EAF39F2}" srcId="{9EE2E762-372C-457C-AE42-9FBB0AC4EF9F}" destId="{F1376575-6D50-476C-8D05-196756CA2B1A}" srcOrd="3" destOrd="0" parTransId="{0177E85E-0402-45B3-B90A-967B88D89E94}" sibTransId="{70235F8A-B0D2-4268-ADD9-ACDC4076BB06}"/>
    <dgm:cxn modelId="{62A49824-8AD0-4F4D-9142-268AEFE0ED2A}" type="presOf" srcId="{48A1DD61-2A62-4760-B7BE-FC04E4C45B96}" destId="{86CA5A31-F905-4992-A8BC-127A13D4F8D3}" srcOrd="0" destOrd="0" presId="urn:microsoft.com/office/officeart/2005/8/layout/lProcess1"/>
    <dgm:cxn modelId="{48EE4B28-960C-4D11-810F-9CC8CF6B10CD}" type="presOf" srcId="{DF39FD9C-8392-4413-AD2B-202FB5641FB0}" destId="{3A981066-BD45-40EF-B642-DA5D433A0BBD}" srcOrd="0" destOrd="0" presId="urn:microsoft.com/office/officeart/2005/8/layout/lProcess1"/>
    <dgm:cxn modelId="{2A06082B-ED2A-44D3-B7F8-B4F15EA6ED24}" type="presOf" srcId="{F22DCD40-F6A1-4133-8DAF-FE4EEBA80A38}" destId="{218320B6-BF3C-4A62-AB7A-DE0DB48AD946}" srcOrd="0" destOrd="0" presId="urn:microsoft.com/office/officeart/2005/8/layout/lProcess1"/>
    <dgm:cxn modelId="{2772962C-7224-4CDD-A0B9-5B0F17F6FF93}" type="presOf" srcId="{2C33BD79-07EF-40BA-B967-00D56508476A}" destId="{248CF47F-B723-4EE1-9E28-277F0199A632}" srcOrd="0" destOrd="0" presId="urn:microsoft.com/office/officeart/2005/8/layout/lProcess1"/>
    <dgm:cxn modelId="{26248631-32A1-4E84-91FA-3A187834D213}" type="presOf" srcId="{B2A9B0D5-42F4-4E87-99FF-6E99B8DDA5B8}" destId="{FEC13095-742C-41C4-A32D-B4A7218C7344}" srcOrd="0" destOrd="0" presId="urn:microsoft.com/office/officeart/2005/8/layout/lProcess1"/>
    <dgm:cxn modelId="{C9C12D36-C47A-4771-9D50-06C664E6ED03}" type="presOf" srcId="{793CEF41-A406-46E0-A897-4B0A820D26B6}" destId="{4905E9F7-0E26-4340-BC84-606E4D9929AC}" srcOrd="0" destOrd="0" presId="urn:microsoft.com/office/officeart/2005/8/layout/lProcess1"/>
    <dgm:cxn modelId="{A8BA5537-DA53-45EC-ACC8-F2C68A23D825}" type="presOf" srcId="{714C5C2C-3956-4CF8-9764-4E17D991B952}" destId="{94699D21-0586-4A33-8A42-8B4388DB7F58}" srcOrd="0" destOrd="0" presId="urn:microsoft.com/office/officeart/2005/8/layout/lProcess1"/>
    <dgm:cxn modelId="{9A8BD45B-878B-4B82-9A78-CB49E02702B7}" srcId="{5031339E-BFBC-45EF-967C-FC3BBDDBDB77}" destId="{C1B50D5F-559E-43AE-BE2A-513EAE47F8E4}" srcOrd="3" destOrd="0" parTransId="{C8393780-0DB8-4E9F-8B63-CF9E35D5C322}" sibTransId="{26628313-18F1-4533-8984-2F10F464FFBE}"/>
    <dgm:cxn modelId="{C034E65B-69A8-4A4B-940F-E4877919F2C2}" srcId="{C1B50D5F-559E-43AE-BE2A-513EAE47F8E4}" destId="{088B0FDA-9550-4F11-A85A-68D4A652AE6B}" srcOrd="0" destOrd="0" parTransId="{8DC83971-9EFA-4BA0-8E8E-3859DADAB06F}" sibTransId="{3C774C24-17BF-4780-A3A0-575F5B2BA61A}"/>
    <dgm:cxn modelId="{31A8DD60-E162-438F-B095-3D10CFDA90ED}" srcId="{5031339E-BFBC-45EF-967C-FC3BBDDBDB77}" destId="{793CEF41-A406-46E0-A897-4B0A820D26B6}" srcOrd="4" destOrd="0" parTransId="{4C7C921E-0CC0-41E7-B08D-54D2B7525E3D}" sibTransId="{40A98FC0-B8D9-4959-9C76-1F0EA1579C7C}"/>
    <dgm:cxn modelId="{BA3BFC41-7556-44CD-ADD2-17BCFAA2670B}" srcId="{793CEF41-A406-46E0-A897-4B0A820D26B6}" destId="{E438D01F-4DFE-4C39-B362-D383564E35DE}" srcOrd="3" destOrd="0" parTransId="{9D6027BC-16D6-4028-9F29-79505788DC2C}" sibTransId="{9754AE15-7D2F-4DED-B42B-2A391A7EB99F}"/>
    <dgm:cxn modelId="{A486DE42-5694-4B7B-A9D3-8B47E7735D2B}" type="presOf" srcId="{FB647BC1-0709-430B-87A0-23C5B48BD2A1}" destId="{BA4301FF-BAD7-4EA7-93D9-08C7AA20AAF7}" srcOrd="0" destOrd="0" presId="urn:microsoft.com/office/officeart/2005/8/layout/lProcess1"/>
    <dgm:cxn modelId="{C3C6E262-9C4A-469D-8B92-0B5CC7F99320}" srcId="{5031339E-BFBC-45EF-967C-FC3BBDDBDB77}" destId="{DF39FD9C-8392-4413-AD2B-202FB5641FB0}" srcOrd="1" destOrd="0" parTransId="{AE53BA9A-102A-495D-965A-5A799161F6B6}" sibTransId="{A1BCDE2A-D8B1-46B8-A6EF-46D07D23F469}"/>
    <dgm:cxn modelId="{CA456E63-29E7-478C-91AE-906EA098153A}" srcId="{793CEF41-A406-46E0-A897-4B0A820D26B6}" destId="{A0B27E2C-5097-446E-9D7B-77CAC44E168C}" srcOrd="2" destOrd="0" parTransId="{B986DB2C-876E-40E5-993D-465E92297459}" sibTransId="{CFB12872-C5DA-4046-9486-658B16B2EEF6}"/>
    <dgm:cxn modelId="{81AD0B66-1493-4B74-9019-75ED6BCBC96B}" type="presOf" srcId="{39C883CD-6A3B-4BD2-B0EE-A881759BA0FA}" destId="{3245F488-AEBE-40F7-A79C-87ADDA8C6BD7}" srcOrd="0" destOrd="0" presId="urn:microsoft.com/office/officeart/2005/8/layout/lProcess1"/>
    <dgm:cxn modelId="{0F285769-D40E-4BDB-BFC7-2A44F0815BCB}" srcId="{C1B50D5F-559E-43AE-BE2A-513EAE47F8E4}" destId="{C892E980-EB25-4DB0-ABB9-8FD4FC238BB3}" srcOrd="1" destOrd="0" parTransId="{664A8D16-BA64-4F17-B026-A0364BD75F50}" sibTransId="{03850C89-702B-4F6E-8AFE-B435B4564050}"/>
    <dgm:cxn modelId="{CE90BB69-574D-4DED-B677-4734594B6786}" type="presOf" srcId="{9475FE1E-D93F-468C-87EF-3FD4518D32F7}" destId="{143087D5-C888-40C0-BAF0-36D20AF7BC79}" srcOrd="0" destOrd="0" presId="urn:microsoft.com/office/officeart/2005/8/layout/lProcess1"/>
    <dgm:cxn modelId="{3E99E069-ADCF-4CFC-B8D3-DBD8402318CB}" type="presOf" srcId="{E7FDECB9-23D3-448E-BD06-91B3FEF71A93}" destId="{C9E80A1E-06A2-4422-9B2B-ED49390E55C1}" srcOrd="0" destOrd="0" presId="urn:microsoft.com/office/officeart/2005/8/layout/lProcess1"/>
    <dgm:cxn modelId="{2F441F6A-E552-42BC-88C9-3E3BF6A1A36E}" type="presOf" srcId="{4F68852F-58EA-4433-B4D0-F170C7F3A481}" destId="{A22844EA-295E-48E4-8F66-FF3C38EDC4E3}" srcOrd="0" destOrd="0" presId="urn:microsoft.com/office/officeart/2005/8/layout/lProcess1"/>
    <dgm:cxn modelId="{1DDA424A-D745-4D2D-B978-4463DBA3B754}" srcId="{BC72823A-5B7B-4AEA-9EFB-9A9B52066EE6}" destId="{B4F46F4F-4914-4E8A-9F98-93D3B66154E3}" srcOrd="0" destOrd="0" parTransId="{3AA1D585-CEC9-4C96-A306-55DAC401B6DC}" sibTransId="{E6DF1FC5-C6AE-4E43-8B78-F79CC7955F33}"/>
    <dgm:cxn modelId="{5AA89C6A-9D3B-4084-B3EE-78CC99FAF8A3}" type="presOf" srcId="{A0B27E2C-5097-446E-9D7B-77CAC44E168C}" destId="{71B1E278-2731-4EB2-961A-262D187D5E82}" srcOrd="0" destOrd="0" presId="urn:microsoft.com/office/officeart/2005/8/layout/lProcess1"/>
    <dgm:cxn modelId="{70E3226C-F18E-493C-ACB4-B383505A1682}" srcId="{5031339E-BFBC-45EF-967C-FC3BBDDBDB77}" destId="{BC72823A-5B7B-4AEA-9EFB-9A9B52066EE6}" srcOrd="2" destOrd="0" parTransId="{9EA7811E-47B6-4812-B556-4DC6E3635131}" sibTransId="{39021C48-F917-435D-877C-6B36812CC3EA}"/>
    <dgm:cxn modelId="{5D982E6D-120C-4BF5-BF23-AA6A79A441E6}" srcId="{DF39FD9C-8392-4413-AD2B-202FB5641FB0}" destId="{8540FA11-FD63-414E-926E-B92CFE7CD447}" srcOrd="0" destOrd="0" parTransId="{21B9A9D8-6C91-47EA-A721-06544BDACE59}" sibTransId="{39C883CD-6A3B-4BD2-B0EE-A881759BA0FA}"/>
    <dgm:cxn modelId="{39E93C6E-D58E-4518-BC05-6AB81540BABE}" type="presOf" srcId="{C892E980-EB25-4DB0-ABB9-8FD4FC238BB3}" destId="{DC1A6ECF-EE57-4BF0-AB84-A868F2C8F6A2}" srcOrd="0" destOrd="0" presId="urn:microsoft.com/office/officeart/2005/8/layout/lProcess1"/>
    <dgm:cxn modelId="{5B8E7B6E-5EEF-48C7-B11D-758A44686872}" type="presOf" srcId="{9EE2E762-372C-457C-AE42-9FBB0AC4EF9F}" destId="{E28291A2-81F2-41FE-9FAB-04AAB2EE3ABF}" srcOrd="0" destOrd="0" presId="urn:microsoft.com/office/officeart/2005/8/layout/lProcess1"/>
    <dgm:cxn modelId="{7D3FBC4E-6631-43B6-941E-353FFF4D1DAE}" type="presOf" srcId="{21B9A9D8-6C91-47EA-A721-06544BDACE59}" destId="{DBFD8556-E7A5-46A3-AA36-FA3D5807AD73}" srcOrd="0" destOrd="0" presId="urn:microsoft.com/office/officeart/2005/8/layout/lProcess1"/>
    <dgm:cxn modelId="{8EB9CD4F-1B3D-4B62-A515-6A7EF811897E}" type="presOf" srcId="{8540FA11-FD63-414E-926E-B92CFE7CD447}" destId="{3D69B6AA-5E05-4811-AA40-DA73EA3499A8}" srcOrd="0" destOrd="0" presId="urn:microsoft.com/office/officeart/2005/8/layout/lProcess1"/>
    <dgm:cxn modelId="{B3CE4B71-2F12-43B8-BB17-87A4DEBAE8B7}" srcId="{5031339E-BFBC-45EF-967C-FC3BBDDBDB77}" destId="{9EE2E762-372C-457C-AE42-9FBB0AC4EF9F}" srcOrd="5" destOrd="0" parTransId="{C8371B69-D503-4648-8C6F-F4CA4F859BB3}" sibTransId="{401B7B5C-2C17-4657-922C-3338CF04952D}"/>
    <dgm:cxn modelId="{BBD00E72-C4BC-4D94-8616-C0926E106B71}" srcId="{1E7F7DA9-002A-4232-8D25-52A4ADE1C95E}" destId="{9A81090E-EF05-4B15-AE0B-D3F06CB871F4}" srcOrd="1" destOrd="0" parTransId="{E8844919-7F8E-4C4C-A495-570E00D932FA}" sibTransId="{E57F5B6B-3175-48AF-93CC-DBFB4A53B44E}"/>
    <dgm:cxn modelId="{50019953-1941-425D-B75C-15729B26A0CF}" srcId="{BC72823A-5B7B-4AEA-9EFB-9A9B52066EE6}" destId="{0B71B902-6838-4630-B3D9-209B2126C6E2}" srcOrd="1" destOrd="0" parTransId="{7E2F77CB-AAF4-4816-9C98-70B1001C5751}" sibTransId="{9B8CC916-C624-405F-AD20-F832396E2BCD}"/>
    <dgm:cxn modelId="{BBD0E856-98F4-4C6B-8699-860D1D6E92AD}" type="presOf" srcId="{9B8CC916-C624-405F-AD20-F832396E2BCD}" destId="{5FA291B7-8F2B-40F5-B7DA-A8698DF109C6}" srcOrd="0" destOrd="0" presId="urn:microsoft.com/office/officeart/2005/8/layout/lProcess1"/>
    <dgm:cxn modelId="{7E23E257-D2FE-4A2D-B0BB-9121EC59F4F6}" type="presOf" srcId="{5031339E-BFBC-45EF-967C-FC3BBDDBDB77}" destId="{6E7E3AB2-5CE6-4D4C-83C5-38C7C85CEFA6}" srcOrd="0" destOrd="0" presId="urn:microsoft.com/office/officeart/2005/8/layout/lProcess1"/>
    <dgm:cxn modelId="{83AB4478-7C7F-40C6-9EC5-1CDA6E84DBBC}" type="presOf" srcId="{B6CFD6C6-5DE3-4FEF-9BB0-590CC5BE71A4}" destId="{42B38E08-2AEA-4F3D-BE68-7EEBE8F3D169}" srcOrd="0" destOrd="0" presId="urn:microsoft.com/office/officeart/2005/8/layout/lProcess1"/>
    <dgm:cxn modelId="{C1872C7A-A816-48E9-909E-4AA225CC2F41}" type="presOf" srcId="{9A4E7676-BC73-4FED-9D3C-FCA025C21391}" destId="{F9349EFB-5DDE-40C1-B960-4D6C15B89C50}" srcOrd="0" destOrd="0" presId="urn:microsoft.com/office/officeart/2005/8/layout/lProcess1"/>
    <dgm:cxn modelId="{D146575A-7A84-474B-92C2-D92C124956CA}" type="presOf" srcId="{B4F46F4F-4914-4E8A-9F98-93D3B66154E3}" destId="{0687D1E1-78F5-4288-972E-E55A54269329}" srcOrd="0" destOrd="0" presId="urn:microsoft.com/office/officeart/2005/8/layout/lProcess1"/>
    <dgm:cxn modelId="{BC10E37B-9BF2-44DD-82BF-FDAADB17B3A0}" type="presOf" srcId="{CFB12872-C5DA-4046-9486-658B16B2EEF6}" destId="{9739C54B-ECFD-40CE-A116-78518FBF81A7}" srcOrd="0" destOrd="0" presId="urn:microsoft.com/office/officeart/2005/8/layout/lProcess1"/>
    <dgm:cxn modelId="{4397657C-BEFF-41AA-B2D1-0B6D0613FFBB}" type="presOf" srcId="{E57F5B6B-3175-48AF-93CC-DBFB4A53B44E}" destId="{646091F6-48F6-4AC7-A8DE-8FB10283170B}" srcOrd="0" destOrd="0" presId="urn:microsoft.com/office/officeart/2005/8/layout/lProcess1"/>
    <dgm:cxn modelId="{77E2237D-C1F7-44FD-939B-8EBF434C4432}" type="presOf" srcId="{7CE05450-6977-462A-9A84-846297E0D888}" destId="{B1BE0E8E-C27C-4ECA-8994-5356438F4D40}" srcOrd="0" destOrd="0" presId="urn:microsoft.com/office/officeart/2005/8/layout/lProcess1"/>
    <dgm:cxn modelId="{1AB37482-211A-48EA-8ED5-4948DA9B6408}" type="presOf" srcId="{17FA133C-E8B8-4B8D-8D34-138C6982F3B6}" destId="{98F94237-856C-4A37-85F6-101F9D037068}" srcOrd="0" destOrd="0" presId="urn:microsoft.com/office/officeart/2005/8/layout/lProcess1"/>
    <dgm:cxn modelId="{0D343D84-450A-471C-B318-869A5D892AEC}" type="presOf" srcId="{E438D01F-4DFE-4C39-B362-D383564E35DE}" destId="{F7B1B0DC-9BE3-452A-A31C-32BB50A78D3D}" srcOrd="0" destOrd="0" presId="urn:microsoft.com/office/officeart/2005/8/layout/lProcess1"/>
    <dgm:cxn modelId="{2E05F184-151B-4D27-B371-5FF830E0CD67}" type="presOf" srcId="{E17F4A4A-0494-4494-8765-E6240491E299}" destId="{E24CEA9E-617E-4465-A043-FE884145C27E}" srcOrd="0" destOrd="0" presId="urn:microsoft.com/office/officeart/2005/8/layout/lProcess1"/>
    <dgm:cxn modelId="{7020BE87-6AB2-426B-8470-0125817D3496}" srcId="{DF39FD9C-8392-4413-AD2B-202FB5641FB0}" destId="{E7FDECB9-23D3-448E-BD06-91B3FEF71A93}" srcOrd="1" destOrd="0" parTransId="{D0A2238E-7128-4F20-AE67-5A5BF0E4C30A}" sibTransId="{E6D9858B-FD3B-4E88-B205-E78619FFE5F2}"/>
    <dgm:cxn modelId="{48B53588-3BD2-4F3D-B055-D26A5D3C5F57}" srcId="{9EE2E762-372C-457C-AE42-9FBB0AC4EF9F}" destId="{9A4E7676-BC73-4FED-9D3C-FCA025C21391}" srcOrd="0" destOrd="0" parTransId="{23D73F8F-CB61-4A76-86BE-1F3C4CB6BA38}" sibTransId="{1DF61E0A-C878-4550-B32A-11D4543860AD}"/>
    <dgm:cxn modelId="{8EF54689-5DB0-413C-A22B-8C303E637267}" type="presOf" srcId="{FF66453F-C08F-4C07-8EA9-16996328CDC9}" destId="{509E9CBC-D77B-4E19-9260-AF7C5947BF69}" srcOrd="0" destOrd="0" presId="urn:microsoft.com/office/officeart/2005/8/layout/lProcess1"/>
    <dgm:cxn modelId="{738C0A8A-86D8-46CD-B420-AD10CCA6C9C6}" srcId="{5031339E-BFBC-45EF-967C-FC3BBDDBDB77}" destId="{F22DCD40-F6A1-4133-8DAF-FE4EEBA80A38}" srcOrd="6" destOrd="0" parTransId="{C8D873A0-6201-4F33-A04C-1EAD0B31F9BB}" sibTransId="{7EF69C08-FC9D-408D-8A14-531C703B95A8}"/>
    <dgm:cxn modelId="{2F50A88C-2422-4B3B-A425-3AD8E88D85E3}" type="presOf" srcId="{0B71B902-6838-4630-B3D9-209B2126C6E2}" destId="{BC2DFE51-83D7-406F-8E96-DA2D830CC36F}" srcOrd="0" destOrd="0" presId="urn:microsoft.com/office/officeart/2005/8/layout/lProcess1"/>
    <dgm:cxn modelId="{DACEE390-FE56-4C6E-96DA-22BAF22A8393}" srcId="{1E7F7DA9-002A-4232-8D25-52A4ADE1C95E}" destId="{4F68852F-58EA-4433-B4D0-F170C7F3A481}" srcOrd="3" destOrd="0" parTransId="{33E8C9A6-0225-49D7-AD8F-0C142A6E14FB}" sibTransId="{FF66453F-C08F-4C07-8EA9-16996328CDC9}"/>
    <dgm:cxn modelId="{C38B5091-907A-4BBD-A034-23F01D0F549F}" type="presOf" srcId="{9A81090E-EF05-4B15-AE0B-D3F06CB871F4}" destId="{75D6A7E6-37FF-4745-85D6-5106587DB289}" srcOrd="0" destOrd="0" presId="urn:microsoft.com/office/officeart/2005/8/layout/lProcess1"/>
    <dgm:cxn modelId="{547C6E97-36A8-458E-96B2-A4D8B24282BE}" type="presOf" srcId="{1DF61E0A-C878-4550-B32A-11D4543860AD}" destId="{3190F3E6-72F8-4DCC-9543-21C6B797D1F6}" srcOrd="0" destOrd="0" presId="urn:microsoft.com/office/officeart/2005/8/layout/lProcess1"/>
    <dgm:cxn modelId="{BECD049A-919F-4E5E-BE77-4EAF7B655978}" type="presOf" srcId="{3BA1F304-A40F-4A95-95CE-C2226E3AB183}" destId="{49BF8210-53AE-4899-B7AD-45244A1967CC}" srcOrd="0" destOrd="0" presId="urn:microsoft.com/office/officeart/2005/8/layout/lProcess1"/>
    <dgm:cxn modelId="{A2FB179D-66CF-4906-80F2-EFAFB08F0D3C}" type="presOf" srcId="{C21F339A-C3E1-4C16-8E14-1CF16E90CFC0}" destId="{9E403C61-A3F7-4703-8BA4-08734B184045}" srcOrd="0" destOrd="0" presId="urn:microsoft.com/office/officeart/2005/8/layout/lProcess1"/>
    <dgm:cxn modelId="{8ECECBA0-AEE3-40C9-83D5-92CD850B4AF5}" srcId="{1E7F7DA9-002A-4232-8D25-52A4ADE1C95E}" destId="{48A1DD61-2A62-4760-B7BE-FC04E4C45B96}" srcOrd="0" destOrd="0" parTransId="{3BFFFFB2-31A5-4B50-A0E9-1DC00B55B6A1}" sibTransId="{09E3291E-D79C-4B85-A301-04BE41AADCC6}"/>
    <dgm:cxn modelId="{01FC74A4-6E63-438E-B010-61DC203FF0D3}" srcId="{BC72823A-5B7B-4AEA-9EFB-9A9B52066EE6}" destId="{FB647BC1-0709-430B-87A0-23C5B48BD2A1}" srcOrd="3" destOrd="0" parTransId="{7D0581F1-12F0-44B4-9CAE-0FD72C9ED45B}" sibTransId="{4F14F93C-FE34-490D-BF9B-473F6D160673}"/>
    <dgm:cxn modelId="{50543EA6-B671-4B5E-9725-3B8C6081350C}" type="presOf" srcId="{3AA1D585-CEC9-4C96-A306-55DAC401B6DC}" destId="{97AF4677-A22E-45E7-89D5-11D6D2BB6C64}" srcOrd="0" destOrd="0" presId="urn:microsoft.com/office/officeart/2005/8/layout/lProcess1"/>
    <dgm:cxn modelId="{F94EADAB-AF7B-4D72-BAF1-77ABA0252C7B}" srcId="{9EE2E762-372C-457C-AE42-9FBB0AC4EF9F}" destId="{B2A9B0D5-42F4-4E87-99FF-6E99B8DDA5B8}" srcOrd="1" destOrd="0" parTransId="{0C6E9FF3-9B8F-49FC-899D-9E00D0CF1836}" sibTransId="{BCE34DEB-AFB1-41C3-93FD-BF59175C3885}"/>
    <dgm:cxn modelId="{C0F879AD-7864-419A-B92A-F51E225F7D08}" type="presOf" srcId="{5496B5BF-816E-4A71-9241-790140300E8D}" destId="{757B60B2-C6E3-4C59-8AB4-5F2A9866FA32}" srcOrd="0" destOrd="0" presId="urn:microsoft.com/office/officeart/2005/8/layout/lProcess1"/>
    <dgm:cxn modelId="{22519DAE-0B02-4128-8927-6B13DE33282C}" type="presOf" srcId="{BD5EFCD9-D04A-4193-A7F7-EF46B92B4B41}" destId="{911CE81E-CD91-48CD-BDC3-A692BDF1878B}" srcOrd="0" destOrd="0" presId="urn:microsoft.com/office/officeart/2005/8/layout/lProcess1"/>
    <dgm:cxn modelId="{2E5370B2-1115-46A8-9021-9997F757B6ED}" srcId="{1E7F7DA9-002A-4232-8D25-52A4ADE1C95E}" destId="{23055581-FA83-4F06-BE92-3B30ABC98552}" srcOrd="5" destOrd="0" parTransId="{8B7D99AF-C3D4-4A72-A15E-FC69271F84BE}" sibTransId="{C1D919BB-8335-40E3-ABB2-9C03AC76E9D7}"/>
    <dgm:cxn modelId="{E9E9E5BB-AADB-4197-99B3-3A527FBEB117}" type="presOf" srcId="{F1376575-6D50-476C-8D05-196756CA2B1A}" destId="{C0C4B369-204F-4D5B-8C63-CA82D1F5DA97}" srcOrd="0" destOrd="0" presId="urn:microsoft.com/office/officeart/2005/8/layout/lProcess1"/>
    <dgm:cxn modelId="{A1CF40BD-1B76-42F4-9BDF-DC82B13D63D6}" type="presOf" srcId="{E6DF1FC5-C6AE-4E43-8B78-F79CC7955F33}" destId="{8D9A79D9-D8E4-4847-84DF-6098F06112F7}" srcOrd="0" destOrd="0" presId="urn:microsoft.com/office/officeart/2005/8/layout/lProcess1"/>
    <dgm:cxn modelId="{44C1B7BD-6529-41F2-BE77-3C4438AB55FE}" type="presOf" srcId="{09E3291E-D79C-4B85-A301-04BE41AADCC6}" destId="{7E1855B2-8434-463A-A3C0-2EB70A1CB57B}" srcOrd="0" destOrd="0" presId="urn:microsoft.com/office/officeart/2005/8/layout/lProcess1"/>
    <dgm:cxn modelId="{3220A4C0-C95F-4476-ADF9-F619122656BE}" type="presOf" srcId="{8DC83971-9EFA-4BA0-8E8E-3859DADAB06F}" destId="{A38F8A4F-BDC6-4AFD-A2DF-D5615C704897}" srcOrd="0" destOrd="0" presId="urn:microsoft.com/office/officeart/2005/8/layout/lProcess1"/>
    <dgm:cxn modelId="{389675C3-331D-4216-B91E-F6130146FF9C}" type="presOf" srcId="{C1B50D5F-559E-43AE-BE2A-513EAE47F8E4}" destId="{2DFA3A14-4D1A-4E19-A6F2-35430E82E6E2}" srcOrd="0" destOrd="0" presId="urn:microsoft.com/office/officeart/2005/8/layout/lProcess1"/>
    <dgm:cxn modelId="{69B01CC8-D0DA-44CA-AD8C-3DE0B8EE0959}" type="presOf" srcId="{BC72823A-5B7B-4AEA-9EFB-9A9B52066EE6}" destId="{42FE2953-2308-4418-A742-6BDE5AA1C01D}" srcOrd="0" destOrd="0" presId="urn:microsoft.com/office/officeart/2005/8/layout/lProcess1"/>
    <dgm:cxn modelId="{6883D4CA-E3D4-412C-99FF-F3731DC10DB5}" srcId="{F22DCD40-F6A1-4133-8DAF-FE4EEBA80A38}" destId="{5496B5BF-816E-4A71-9241-790140300E8D}" srcOrd="1" destOrd="0" parTransId="{0CB62C24-FE50-4AF1-8EF9-5D3839CA5D2F}" sibTransId="{62CCB5CF-3F5C-4D85-BF79-3AFE8B7CD6DF}"/>
    <dgm:cxn modelId="{9E8645CB-CE0F-4622-B355-CE272AC22300}" srcId="{1E7F7DA9-002A-4232-8D25-52A4ADE1C95E}" destId="{1D88625F-EDC9-4128-B9E9-66988E833A84}" srcOrd="2" destOrd="0" parTransId="{23B0D94C-8969-4124-A1C8-7F787873D77E}" sibTransId="{2C33BD79-07EF-40BA-B967-00D56508476A}"/>
    <dgm:cxn modelId="{6A4DCBCC-2BBB-4A11-A88B-BADBD629B208}" type="presOf" srcId="{088B0FDA-9550-4F11-A85A-68D4A652AE6B}" destId="{1CAC8207-5D7C-487E-A664-874857AD5D8F}" srcOrd="0" destOrd="0" presId="urn:microsoft.com/office/officeart/2005/8/layout/lProcess1"/>
    <dgm:cxn modelId="{31D9F4D8-BE9A-43C2-883B-15625420F9B3}" type="presOf" srcId="{1D88625F-EDC9-4128-B9E9-66988E833A84}" destId="{CCE7CE46-220C-4BC8-A5BF-C0B4AE5C70D1}" srcOrd="0" destOrd="0" presId="urn:microsoft.com/office/officeart/2005/8/layout/lProcess1"/>
    <dgm:cxn modelId="{13C639E3-996A-4E6C-99B0-4A76EC88E573}" type="presOf" srcId="{A16E88E3-884C-4A19-923A-C7844AB1D7F0}" destId="{B5EA0FCB-365B-448A-AF2D-F050CC131F3A}" srcOrd="0" destOrd="0" presId="urn:microsoft.com/office/officeart/2005/8/layout/lProcess1"/>
    <dgm:cxn modelId="{4AB3D1EA-4A03-445B-B816-45F31CEECB1D}" srcId="{793CEF41-A406-46E0-A897-4B0A820D26B6}" destId="{BD5EFCD9-D04A-4193-A7F7-EF46B92B4B41}" srcOrd="1" destOrd="0" parTransId="{CAF51A68-565A-417D-A7A3-F56F5F4562F1}" sibTransId="{9475FE1E-D93F-468C-87EF-3FD4518D32F7}"/>
    <dgm:cxn modelId="{912ADCED-6A30-4BCF-BDEE-8B0728A08C7F}" type="presOf" srcId="{3BFFFFB2-31A5-4B50-A0E9-1DC00B55B6A1}" destId="{781FE04F-0752-4AF9-992B-6C8B453AC12F}" srcOrd="0" destOrd="0" presId="urn:microsoft.com/office/officeart/2005/8/layout/lProcess1"/>
    <dgm:cxn modelId="{0D775EF2-A6C6-4E2C-BF98-923850547410}" type="presOf" srcId="{BCE34DEB-AFB1-41C3-93FD-BF59175C3885}" destId="{82407469-BC21-4DAD-9BF7-1299C151A341}" srcOrd="0" destOrd="0" presId="urn:microsoft.com/office/officeart/2005/8/layout/lProcess1"/>
    <dgm:cxn modelId="{965236F4-3C77-44A7-ABCC-5BEB51E6CFD3}" type="presOf" srcId="{1E7F7DA9-002A-4232-8D25-52A4ADE1C95E}" destId="{22D72D3A-0BE6-4DFF-A3D4-C5965D6A13AE}" srcOrd="0" destOrd="0" presId="urn:microsoft.com/office/officeart/2005/8/layout/lProcess1"/>
    <dgm:cxn modelId="{45B63AF4-56A8-4409-9C1A-F2396B571716}" srcId="{793CEF41-A406-46E0-A897-4B0A820D26B6}" destId="{C21F339A-C3E1-4C16-8E14-1CF16E90CFC0}" srcOrd="0" destOrd="0" parTransId="{7CE05450-6977-462A-9A84-846297E0D888}" sibTransId="{E17F4A4A-0494-4494-8765-E6240491E299}"/>
    <dgm:cxn modelId="{6FEF1DB6-4766-4979-AB05-CABAB52AA3D1}" type="presParOf" srcId="{6E7E3AB2-5CE6-4D4C-83C5-38C7C85CEFA6}" destId="{69CCAA25-4F9F-4418-9702-639FFA6D89B1}" srcOrd="0" destOrd="0" presId="urn:microsoft.com/office/officeart/2005/8/layout/lProcess1"/>
    <dgm:cxn modelId="{60ABF0E0-E90E-4C1A-9883-30BB3352E894}" type="presParOf" srcId="{69CCAA25-4F9F-4418-9702-639FFA6D89B1}" destId="{22D72D3A-0BE6-4DFF-A3D4-C5965D6A13AE}" srcOrd="0" destOrd="0" presId="urn:microsoft.com/office/officeart/2005/8/layout/lProcess1"/>
    <dgm:cxn modelId="{946701AC-F29C-4639-8273-4E554A08F9AA}" type="presParOf" srcId="{69CCAA25-4F9F-4418-9702-639FFA6D89B1}" destId="{781FE04F-0752-4AF9-992B-6C8B453AC12F}" srcOrd="1" destOrd="0" presId="urn:microsoft.com/office/officeart/2005/8/layout/lProcess1"/>
    <dgm:cxn modelId="{650CEC9A-31FE-4DAE-81CB-3AF5D5B81FD1}" type="presParOf" srcId="{69CCAA25-4F9F-4418-9702-639FFA6D89B1}" destId="{86CA5A31-F905-4992-A8BC-127A13D4F8D3}" srcOrd="2" destOrd="0" presId="urn:microsoft.com/office/officeart/2005/8/layout/lProcess1"/>
    <dgm:cxn modelId="{E43BB685-B8D6-4BB2-BF4B-794C871647E9}" type="presParOf" srcId="{69CCAA25-4F9F-4418-9702-639FFA6D89B1}" destId="{7E1855B2-8434-463A-A3C0-2EB70A1CB57B}" srcOrd="3" destOrd="0" presId="urn:microsoft.com/office/officeart/2005/8/layout/lProcess1"/>
    <dgm:cxn modelId="{784AE0E3-D936-4BBE-8293-A52BEA560792}" type="presParOf" srcId="{69CCAA25-4F9F-4418-9702-639FFA6D89B1}" destId="{75D6A7E6-37FF-4745-85D6-5106587DB289}" srcOrd="4" destOrd="0" presId="urn:microsoft.com/office/officeart/2005/8/layout/lProcess1"/>
    <dgm:cxn modelId="{3BD19901-8D2E-4EAE-8426-643D4E85B22F}" type="presParOf" srcId="{69CCAA25-4F9F-4418-9702-639FFA6D89B1}" destId="{646091F6-48F6-4AC7-A8DE-8FB10283170B}" srcOrd="5" destOrd="0" presId="urn:microsoft.com/office/officeart/2005/8/layout/lProcess1"/>
    <dgm:cxn modelId="{356508FC-1C39-43C5-A744-8A7CF92B9C42}" type="presParOf" srcId="{69CCAA25-4F9F-4418-9702-639FFA6D89B1}" destId="{CCE7CE46-220C-4BC8-A5BF-C0B4AE5C70D1}" srcOrd="6" destOrd="0" presId="urn:microsoft.com/office/officeart/2005/8/layout/lProcess1"/>
    <dgm:cxn modelId="{7C5F5BF8-FA21-458B-AED0-A3676CD188CE}" type="presParOf" srcId="{69CCAA25-4F9F-4418-9702-639FFA6D89B1}" destId="{248CF47F-B723-4EE1-9E28-277F0199A632}" srcOrd="7" destOrd="0" presId="urn:microsoft.com/office/officeart/2005/8/layout/lProcess1"/>
    <dgm:cxn modelId="{CC7C80EA-3A69-4AEE-9296-ADFBF99C5802}" type="presParOf" srcId="{69CCAA25-4F9F-4418-9702-639FFA6D89B1}" destId="{A22844EA-295E-48E4-8F66-FF3C38EDC4E3}" srcOrd="8" destOrd="0" presId="urn:microsoft.com/office/officeart/2005/8/layout/lProcess1"/>
    <dgm:cxn modelId="{1BF68DE5-B4A5-476B-8A31-58C5A24819C2}" type="presParOf" srcId="{69CCAA25-4F9F-4418-9702-639FFA6D89B1}" destId="{509E9CBC-D77B-4E19-9260-AF7C5947BF69}" srcOrd="9" destOrd="0" presId="urn:microsoft.com/office/officeart/2005/8/layout/lProcess1"/>
    <dgm:cxn modelId="{C5477070-2A03-4BFF-961D-68F3FA96DD8A}" type="presParOf" srcId="{69CCAA25-4F9F-4418-9702-639FFA6D89B1}" destId="{98F94237-856C-4A37-85F6-101F9D037068}" srcOrd="10" destOrd="0" presId="urn:microsoft.com/office/officeart/2005/8/layout/lProcess1"/>
    <dgm:cxn modelId="{5774B562-88F7-45DD-84F8-28AD2C6B1743}" type="presParOf" srcId="{69CCAA25-4F9F-4418-9702-639FFA6D89B1}" destId="{42B38E08-2AEA-4F3D-BE68-7EEBE8F3D169}" srcOrd="11" destOrd="0" presId="urn:microsoft.com/office/officeart/2005/8/layout/lProcess1"/>
    <dgm:cxn modelId="{FADE1FA5-5918-43E3-9F0B-D51CED04CC68}" type="presParOf" srcId="{69CCAA25-4F9F-4418-9702-639FFA6D89B1}" destId="{4BBC1666-2C09-4AC4-9BFD-14CE7BC4FBF1}" srcOrd="12" destOrd="0" presId="urn:microsoft.com/office/officeart/2005/8/layout/lProcess1"/>
    <dgm:cxn modelId="{BB5FBEF1-5AB0-405D-B9A1-C0EC0CB7BB19}" type="presParOf" srcId="{6E7E3AB2-5CE6-4D4C-83C5-38C7C85CEFA6}" destId="{DF7A9A8C-9DA6-4567-B73F-C212C9127D54}" srcOrd="1" destOrd="0" presId="urn:microsoft.com/office/officeart/2005/8/layout/lProcess1"/>
    <dgm:cxn modelId="{0A38937D-1802-4B29-96B5-CFD679EA3045}" type="presParOf" srcId="{6E7E3AB2-5CE6-4D4C-83C5-38C7C85CEFA6}" destId="{9B1CCE68-D46B-4960-87D6-7071C035018A}" srcOrd="2" destOrd="0" presId="urn:microsoft.com/office/officeart/2005/8/layout/lProcess1"/>
    <dgm:cxn modelId="{36176829-2EDD-4ABA-9C1A-000FFA4CAC34}" type="presParOf" srcId="{9B1CCE68-D46B-4960-87D6-7071C035018A}" destId="{3A981066-BD45-40EF-B642-DA5D433A0BBD}" srcOrd="0" destOrd="0" presId="urn:microsoft.com/office/officeart/2005/8/layout/lProcess1"/>
    <dgm:cxn modelId="{291B23DF-A815-4712-B259-8944397F3A35}" type="presParOf" srcId="{9B1CCE68-D46B-4960-87D6-7071C035018A}" destId="{DBFD8556-E7A5-46A3-AA36-FA3D5807AD73}" srcOrd="1" destOrd="0" presId="urn:microsoft.com/office/officeart/2005/8/layout/lProcess1"/>
    <dgm:cxn modelId="{75DDDBF4-704A-431A-AE41-F446191A48E3}" type="presParOf" srcId="{9B1CCE68-D46B-4960-87D6-7071C035018A}" destId="{3D69B6AA-5E05-4811-AA40-DA73EA3499A8}" srcOrd="2" destOrd="0" presId="urn:microsoft.com/office/officeart/2005/8/layout/lProcess1"/>
    <dgm:cxn modelId="{9E6B8E23-27A0-4DBB-8101-CFDEAE02EC2A}" type="presParOf" srcId="{9B1CCE68-D46B-4960-87D6-7071C035018A}" destId="{3245F488-AEBE-40F7-A79C-87ADDA8C6BD7}" srcOrd="3" destOrd="0" presId="urn:microsoft.com/office/officeart/2005/8/layout/lProcess1"/>
    <dgm:cxn modelId="{690FF1A9-9811-443A-BC81-83E952C130EA}" type="presParOf" srcId="{9B1CCE68-D46B-4960-87D6-7071C035018A}" destId="{C9E80A1E-06A2-4422-9B2B-ED49390E55C1}" srcOrd="4" destOrd="0" presId="urn:microsoft.com/office/officeart/2005/8/layout/lProcess1"/>
    <dgm:cxn modelId="{8816E207-DB83-4172-922E-C86726208A16}" type="presParOf" srcId="{6E7E3AB2-5CE6-4D4C-83C5-38C7C85CEFA6}" destId="{68481B0F-A907-4301-A633-9B22537D5C6F}" srcOrd="3" destOrd="0" presId="urn:microsoft.com/office/officeart/2005/8/layout/lProcess1"/>
    <dgm:cxn modelId="{38E55429-606E-4CB5-AD5F-82C747D5F172}" type="presParOf" srcId="{6E7E3AB2-5CE6-4D4C-83C5-38C7C85CEFA6}" destId="{066214F9-8442-4B2B-8A86-E381830D793E}" srcOrd="4" destOrd="0" presId="urn:microsoft.com/office/officeart/2005/8/layout/lProcess1"/>
    <dgm:cxn modelId="{6119BAD6-245D-46A8-BCFC-2DBF4583AA22}" type="presParOf" srcId="{066214F9-8442-4B2B-8A86-E381830D793E}" destId="{42FE2953-2308-4418-A742-6BDE5AA1C01D}" srcOrd="0" destOrd="0" presId="urn:microsoft.com/office/officeart/2005/8/layout/lProcess1"/>
    <dgm:cxn modelId="{63BFF309-1C5D-49BB-877B-D29F26948918}" type="presParOf" srcId="{066214F9-8442-4B2B-8A86-E381830D793E}" destId="{97AF4677-A22E-45E7-89D5-11D6D2BB6C64}" srcOrd="1" destOrd="0" presId="urn:microsoft.com/office/officeart/2005/8/layout/lProcess1"/>
    <dgm:cxn modelId="{3E003865-595B-4902-83C7-88B0B13B8855}" type="presParOf" srcId="{066214F9-8442-4B2B-8A86-E381830D793E}" destId="{0687D1E1-78F5-4288-972E-E55A54269329}" srcOrd="2" destOrd="0" presId="urn:microsoft.com/office/officeart/2005/8/layout/lProcess1"/>
    <dgm:cxn modelId="{F9781F55-9DBE-4BA5-8909-2C9EE5D20DDB}" type="presParOf" srcId="{066214F9-8442-4B2B-8A86-E381830D793E}" destId="{8D9A79D9-D8E4-4847-84DF-6098F06112F7}" srcOrd="3" destOrd="0" presId="urn:microsoft.com/office/officeart/2005/8/layout/lProcess1"/>
    <dgm:cxn modelId="{00475386-BC41-4E43-B621-03ED68BD7C54}" type="presParOf" srcId="{066214F9-8442-4B2B-8A86-E381830D793E}" destId="{BC2DFE51-83D7-406F-8E96-DA2D830CC36F}" srcOrd="4" destOrd="0" presId="urn:microsoft.com/office/officeart/2005/8/layout/lProcess1"/>
    <dgm:cxn modelId="{476E0745-6C27-4E1A-9B43-C8520ADB3945}" type="presParOf" srcId="{066214F9-8442-4B2B-8A86-E381830D793E}" destId="{5FA291B7-8F2B-40F5-B7DA-A8698DF109C6}" srcOrd="5" destOrd="0" presId="urn:microsoft.com/office/officeart/2005/8/layout/lProcess1"/>
    <dgm:cxn modelId="{CC9CC1B1-8CBA-4671-9687-A8E00A7DD4F2}" type="presParOf" srcId="{066214F9-8442-4B2B-8A86-E381830D793E}" destId="{3B221197-7B21-4463-979C-CDEFAE2907FE}" srcOrd="6" destOrd="0" presId="urn:microsoft.com/office/officeart/2005/8/layout/lProcess1"/>
    <dgm:cxn modelId="{CEEC6F1B-CF7F-48C9-9136-ADAC55FF057B}" type="presParOf" srcId="{066214F9-8442-4B2B-8A86-E381830D793E}" destId="{0441183C-7F5A-4F97-B5D4-2A3A1A44778E}" srcOrd="7" destOrd="0" presId="urn:microsoft.com/office/officeart/2005/8/layout/lProcess1"/>
    <dgm:cxn modelId="{413F33CD-9F57-484E-88A2-FA802202D17F}" type="presParOf" srcId="{066214F9-8442-4B2B-8A86-E381830D793E}" destId="{BA4301FF-BAD7-4EA7-93D9-08C7AA20AAF7}" srcOrd="8" destOrd="0" presId="urn:microsoft.com/office/officeart/2005/8/layout/lProcess1"/>
    <dgm:cxn modelId="{3D437E1E-8CED-4DC7-A280-7438C5FC27E8}" type="presParOf" srcId="{6E7E3AB2-5CE6-4D4C-83C5-38C7C85CEFA6}" destId="{FACC5136-E3D9-4EEB-9337-9C1E13091D66}" srcOrd="5" destOrd="0" presId="urn:microsoft.com/office/officeart/2005/8/layout/lProcess1"/>
    <dgm:cxn modelId="{92E6773B-450B-49A1-8C6F-6C6E75B6BED2}" type="presParOf" srcId="{6E7E3AB2-5CE6-4D4C-83C5-38C7C85CEFA6}" destId="{04F953DB-C1BF-4E39-A645-4638277073AE}" srcOrd="6" destOrd="0" presId="urn:microsoft.com/office/officeart/2005/8/layout/lProcess1"/>
    <dgm:cxn modelId="{177EA592-C6DA-4BA1-8EE0-2B62917CDA91}" type="presParOf" srcId="{04F953DB-C1BF-4E39-A645-4638277073AE}" destId="{2DFA3A14-4D1A-4E19-A6F2-35430E82E6E2}" srcOrd="0" destOrd="0" presId="urn:microsoft.com/office/officeart/2005/8/layout/lProcess1"/>
    <dgm:cxn modelId="{0F5D6F94-2F62-45CD-955F-65936AFEB361}" type="presParOf" srcId="{04F953DB-C1BF-4E39-A645-4638277073AE}" destId="{A38F8A4F-BDC6-4AFD-A2DF-D5615C704897}" srcOrd="1" destOrd="0" presId="urn:microsoft.com/office/officeart/2005/8/layout/lProcess1"/>
    <dgm:cxn modelId="{9EFFBCE8-D026-40F6-8F1C-87535FCAEFA8}" type="presParOf" srcId="{04F953DB-C1BF-4E39-A645-4638277073AE}" destId="{1CAC8207-5D7C-487E-A664-874857AD5D8F}" srcOrd="2" destOrd="0" presId="urn:microsoft.com/office/officeart/2005/8/layout/lProcess1"/>
    <dgm:cxn modelId="{3C629426-A752-489B-ABC5-53B9C768E390}" type="presParOf" srcId="{04F953DB-C1BF-4E39-A645-4638277073AE}" destId="{EF80F5B9-7A93-4BAD-9347-42AC19F5E2F6}" srcOrd="3" destOrd="0" presId="urn:microsoft.com/office/officeart/2005/8/layout/lProcess1"/>
    <dgm:cxn modelId="{D320B40D-C774-45C7-8683-7C4A0B15F6FE}" type="presParOf" srcId="{04F953DB-C1BF-4E39-A645-4638277073AE}" destId="{DC1A6ECF-EE57-4BF0-AB84-A868F2C8F6A2}" srcOrd="4" destOrd="0" presId="urn:microsoft.com/office/officeart/2005/8/layout/lProcess1"/>
    <dgm:cxn modelId="{9D76B3D4-4E6B-4BD7-8BCA-8565FE72B7D9}" type="presParOf" srcId="{6E7E3AB2-5CE6-4D4C-83C5-38C7C85CEFA6}" destId="{B32A881C-92DC-4D4F-A85A-7D90369D8957}" srcOrd="7" destOrd="0" presId="urn:microsoft.com/office/officeart/2005/8/layout/lProcess1"/>
    <dgm:cxn modelId="{48685614-A08F-4267-8105-67BBE3E69C9C}" type="presParOf" srcId="{6E7E3AB2-5CE6-4D4C-83C5-38C7C85CEFA6}" destId="{50CB8F9A-BE5A-4310-9011-24DE88B855C7}" srcOrd="8" destOrd="0" presId="urn:microsoft.com/office/officeart/2005/8/layout/lProcess1"/>
    <dgm:cxn modelId="{731D5CC2-4495-40BB-B35D-2BA2A24CD9FD}" type="presParOf" srcId="{50CB8F9A-BE5A-4310-9011-24DE88B855C7}" destId="{4905E9F7-0E26-4340-BC84-606E4D9929AC}" srcOrd="0" destOrd="0" presId="urn:microsoft.com/office/officeart/2005/8/layout/lProcess1"/>
    <dgm:cxn modelId="{ADB16334-0734-4E42-A9AE-CCCD62D17AD1}" type="presParOf" srcId="{50CB8F9A-BE5A-4310-9011-24DE88B855C7}" destId="{B1BE0E8E-C27C-4ECA-8994-5356438F4D40}" srcOrd="1" destOrd="0" presId="urn:microsoft.com/office/officeart/2005/8/layout/lProcess1"/>
    <dgm:cxn modelId="{E0D965F0-0A2B-4441-94AF-9D12905EB8B1}" type="presParOf" srcId="{50CB8F9A-BE5A-4310-9011-24DE88B855C7}" destId="{9E403C61-A3F7-4703-8BA4-08734B184045}" srcOrd="2" destOrd="0" presId="urn:microsoft.com/office/officeart/2005/8/layout/lProcess1"/>
    <dgm:cxn modelId="{272935D4-6965-42C6-9A77-AE894B946BDA}" type="presParOf" srcId="{50CB8F9A-BE5A-4310-9011-24DE88B855C7}" destId="{E24CEA9E-617E-4465-A043-FE884145C27E}" srcOrd="3" destOrd="0" presId="urn:microsoft.com/office/officeart/2005/8/layout/lProcess1"/>
    <dgm:cxn modelId="{615D4061-1D28-489E-AFEB-FDDF1DD9FD49}" type="presParOf" srcId="{50CB8F9A-BE5A-4310-9011-24DE88B855C7}" destId="{911CE81E-CD91-48CD-BDC3-A692BDF1878B}" srcOrd="4" destOrd="0" presId="urn:microsoft.com/office/officeart/2005/8/layout/lProcess1"/>
    <dgm:cxn modelId="{542E64E7-6F95-48FD-9C9D-015175CF6B03}" type="presParOf" srcId="{50CB8F9A-BE5A-4310-9011-24DE88B855C7}" destId="{143087D5-C888-40C0-BAF0-36D20AF7BC79}" srcOrd="5" destOrd="0" presId="urn:microsoft.com/office/officeart/2005/8/layout/lProcess1"/>
    <dgm:cxn modelId="{F43FC140-F0D2-4F2E-8C9D-B9910D4EDE46}" type="presParOf" srcId="{50CB8F9A-BE5A-4310-9011-24DE88B855C7}" destId="{71B1E278-2731-4EB2-961A-262D187D5E82}" srcOrd="6" destOrd="0" presId="urn:microsoft.com/office/officeart/2005/8/layout/lProcess1"/>
    <dgm:cxn modelId="{C617966F-221F-4E3A-8D7F-10EA78C1E390}" type="presParOf" srcId="{50CB8F9A-BE5A-4310-9011-24DE88B855C7}" destId="{9739C54B-ECFD-40CE-A116-78518FBF81A7}" srcOrd="7" destOrd="0" presId="urn:microsoft.com/office/officeart/2005/8/layout/lProcess1"/>
    <dgm:cxn modelId="{C65C89F9-58A1-40E4-B47D-63DE9152B299}" type="presParOf" srcId="{50CB8F9A-BE5A-4310-9011-24DE88B855C7}" destId="{F7B1B0DC-9BE3-452A-A31C-32BB50A78D3D}" srcOrd="8" destOrd="0" presId="urn:microsoft.com/office/officeart/2005/8/layout/lProcess1"/>
    <dgm:cxn modelId="{7DDEE03A-F576-42AE-BA69-56BE599684E7}" type="presParOf" srcId="{6E7E3AB2-5CE6-4D4C-83C5-38C7C85CEFA6}" destId="{E69519B0-8BA9-4D9B-AA2C-A4CF455D4430}" srcOrd="9" destOrd="0" presId="urn:microsoft.com/office/officeart/2005/8/layout/lProcess1"/>
    <dgm:cxn modelId="{3C6CA65D-8B3F-464E-9B25-9CE7CB69258B}" type="presParOf" srcId="{6E7E3AB2-5CE6-4D4C-83C5-38C7C85CEFA6}" destId="{E43D1E8C-7974-49CD-84B1-5C5E49AEF72A}" srcOrd="10" destOrd="0" presId="urn:microsoft.com/office/officeart/2005/8/layout/lProcess1"/>
    <dgm:cxn modelId="{A81564B3-FAE9-4F89-8643-15E95F7699ED}" type="presParOf" srcId="{E43D1E8C-7974-49CD-84B1-5C5E49AEF72A}" destId="{E28291A2-81F2-41FE-9FAB-04AAB2EE3ABF}" srcOrd="0" destOrd="0" presId="urn:microsoft.com/office/officeart/2005/8/layout/lProcess1"/>
    <dgm:cxn modelId="{A490A2E6-3445-406A-913E-1AE5025A970F}" type="presParOf" srcId="{E43D1E8C-7974-49CD-84B1-5C5E49AEF72A}" destId="{88251548-7A87-4131-835D-ECA54DDD9958}" srcOrd="1" destOrd="0" presId="urn:microsoft.com/office/officeart/2005/8/layout/lProcess1"/>
    <dgm:cxn modelId="{4F4F67B2-B978-4BA2-AA56-CDDFF36A9E04}" type="presParOf" srcId="{E43D1E8C-7974-49CD-84B1-5C5E49AEF72A}" destId="{F9349EFB-5DDE-40C1-B960-4D6C15B89C50}" srcOrd="2" destOrd="0" presId="urn:microsoft.com/office/officeart/2005/8/layout/lProcess1"/>
    <dgm:cxn modelId="{2187F0C2-F12F-4031-A86A-3EBE7FDE3079}" type="presParOf" srcId="{E43D1E8C-7974-49CD-84B1-5C5E49AEF72A}" destId="{3190F3E6-72F8-4DCC-9543-21C6B797D1F6}" srcOrd="3" destOrd="0" presId="urn:microsoft.com/office/officeart/2005/8/layout/lProcess1"/>
    <dgm:cxn modelId="{EE5B7ABE-F775-481B-8F3F-F95AF99E03CC}" type="presParOf" srcId="{E43D1E8C-7974-49CD-84B1-5C5E49AEF72A}" destId="{FEC13095-742C-41C4-A32D-B4A7218C7344}" srcOrd="4" destOrd="0" presId="urn:microsoft.com/office/officeart/2005/8/layout/lProcess1"/>
    <dgm:cxn modelId="{5A35013A-5764-4BA8-BD2D-A6E804F1D2DC}" type="presParOf" srcId="{E43D1E8C-7974-49CD-84B1-5C5E49AEF72A}" destId="{82407469-BC21-4DAD-9BF7-1299C151A341}" srcOrd="5" destOrd="0" presId="urn:microsoft.com/office/officeart/2005/8/layout/lProcess1"/>
    <dgm:cxn modelId="{2096CEAF-3372-46D4-8904-E008A3B2A8C9}" type="presParOf" srcId="{E43D1E8C-7974-49CD-84B1-5C5E49AEF72A}" destId="{94699D21-0586-4A33-8A42-8B4388DB7F58}" srcOrd="6" destOrd="0" presId="urn:microsoft.com/office/officeart/2005/8/layout/lProcess1"/>
    <dgm:cxn modelId="{A8B1C2A0-B058-466C-8D1D-8036BFC6F144}" type="presParOf" srcId="{E43D1E8C-7974-49CD-84B1-5C5E49AEF72A}" destId="{4DDB5727-2B1F-4351-96BF-11323C69D222}" srcOrd="7" destOrd="0" presId="urn:microsoft.com/office/officeart/2005/8/layout/lProcess1"/>
    <dgm:cxn modelId="{FBB3972C-8C26-4721-BCD6-9B9669DF67B3}" type="presParOf" srcId="{E43D1E8C-7974-49CD-84B1-5C5E49AEF72A}" destId="{C0C4B369-204F-4D5B-8C63-CA82D1F5DA97}" srcOrd="8" destOrd="0" presId="urn:microsoft.com/office/officeart/2005/8/layout/lProcess1"/>
    <dgm:cxn modelId="{EE7692A0-7DD7-4B83-AB2A-2602A23F9D17}" type="presParOf" srcId="{6E7E3AB2-5CE6-4D4C-83C5-38C7C85CEFA6}" destId="{E7634D26-EAFF-4B22-90AC-5BC2DC1A82B5}" srcOrd="11" destOrd="0" presId="urn:microsoft.com/office/officeart/2005/8/layout/lProcess1"/>
    <dgm:cxn modelId="{3741273D-4AC9-47CC-B781-2ADABEBDA2A4}" type="presParOf" srcId="{6E7E3AB2-5CE6-4D4C-83C5-38C7C85CEFA6}" destId="{769DB813-5359-4AD0-9219-306D04900117}" srcOrd="12" destOrd="0" presId="urn:microsoft.com/office/officeart/2005/8/layout/lProcess1"/>
    <dgm:cxn modelId="{46F20884-32C5-4C53-A1A1-BB4758B145E0}" type="presParOf" srcId="{769DB813-5359-4AD0-9219-306D04900117}" destId="{218320B6-BF3C-4A62-AB7A-DE0DB48AD946}" srcOrd="0" destOrd="0" presId="urn:microsoft.com/office/officeart/2005/8/layout/lProcess1"/>
    <dgm:cxn modelId="{799C159C-B34A-45A3-8DE4-1F1D8303AFA2}" type="presParOf" srcId="{769DB813-5359-4AD0-9219-306D04900117}" destId="{B5EA0FCB-365B-448A-AF2D-F050CC131F3A}" srcOrd="1" destOrd="0" presId="urn:microsoft.com/office/officeart/2005/8/layout/lProcess1"/>
    <dgm:cxn modelId="{5B704273-1D96-414D-BD27-EA6D8BEB5AC5}" type="presParOf" srcId="{769DB813-5359-4AD0-9219-306D04900117}" destId="{2B755CBF-64E3-476F-BB76-C4A7CB6EA16F}" srcOrd="2" destOrd="0" presId="urn:microsoft.com/office/officeart/2005/8/layout/lProcess1"/>
    <dgm:cxn modelId="{53698A1B-DCF3-45DC-9FF6-85783CFCE9C1}" type="presParOf" srcId="{769DB813-5359-4AD0-9219-306D04900117}" destId="{49BF8210-53AE-4899-B7AD-45244A1967CC}" srcOrd="3" destOrd="0" presId="urn:microsoft.com/office/officeart/2005/8/layout/lProcess1"/>
    <dgm:cxn modelId="{A54AAEFC-D2F0-47D2-BCED-451182A94718}" type="presParOf" srcId="{769DB813-5359-4AD0-9219-306D04900117}" destId="{757B60B2-C6E3-4C59-8AB4-5F2A9866FA32}" srcOrd="4" destOrd="0" presId="urn:microsoft.com/office/officeart/2005/8/layout/l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2DB1417-640D-439F-B29B-9C2625392B22}" type="doc">
      <dgm:prSet loTypeId="urn:microsoft.com/office/officeart/2005/8/layout/cycle4" loCatId="relationship" qsTypeId="urn:microsoft.com/office/officeart/2005/8/quickstyle/simple2" qsCatId="simple" csTypeId="urn:microsoft.com/office/officeart/2005/8/colors/accent0_3" csCatId="mainScheme" phldr="1"/>
      <dgm:spPr/>
      <dgm:t>
        <a:bodyPr/>
        <a:lstStyle/>
        <a:p>
          <a:endParaRPr lang="es-AR"/>
        </a:p>
      </dgm:t>
    </dgm:pt>
    <dgm:pt modelId="{EBF7014F-CFAB-4BB9-A9F2-85371C924C91}">
      <dgm:prSet phldrT="[Texto]" custT="1"/>
      <dgm:spPr/>
      <dgm:t>
        <a:bodyPr/>
        <a:lstStyle/>
        <a:p>
          <a:r>
            <a:rPr lang="es-AR" sz="2400" b="1" dirty="0"/>
            <a:t>flexibilidad</a:t>
          </a:r>
        </a:p>
      </dgm:t>
    </dgm:pt>
    <dgm:pt modelId="{A698CDB9-EE36-4684-8121-E9F563A27F96}" type="parTrans" cxnId="{184850D7-7AFC-413F-905A-9D7232A01DF3}">
      <dgm:prSet/>
      <dgm:spPr/>
      <dgm:t>
        <a:bodyPr/>
        <a:lstStyle/>
        <a:p>
          <a:endParaRPr lang="es-AR" sz="2700" b="1">
            <a:solidFill>
              <a:schemeClr val="bg1"/>
            </a:solidFill>
          </a:endParaRPr>
        </a:p>
      </dgm:t>
    </dgm:pt>
    <dgm:pt modelId="{C961ADE1-B5FE-420B-8734-4706DE2C5B72}" type="sibTrans" cxnId="{184850D7-7AFC-413F-905A-9D7232A01DF3}">
      <dgm:prSet/>
      <dgm:spPr/>
      <dgm:t>
        <a:bodyPr/>
        <a:lstStyle/>
        <a:p>
          <a:endParaRPr lang="es-AR" sz="2700" b="1">
            <a:solidFill>
              <a:schemeClr val="bg1"/>
            </a:solidFill>
          </a:endParaRPr>
        </a:p>
      </dgm:t>
    </dgm:pt>
    <dgm:pt modelId="{C30C5B5E-B92D-47C6-88B8-626ABDC0DA37}">
      <dgm:prSet phldrT="[Texto]" custT="1"/>
      <dgm:spPr/>
      <dgm:t>
        <a:bodyPr/>
        <a:lstStyle/>
        <a:p>
          <a:r>
            <a:rPr lang="es-AR" sz="2700" b="1"/>
            <a:t>relevancia</a:t>
          </a:r>
          <a:endParaRPr lang="es-AR" sz="2700" b="1" dirty="0"/>
        </a:p>
      </dgm:t>
    </dgm:pt>
    <dgm:pt modelId="{85D24DD3-29EC-4D16-8351-E5E90D619E66}" type="parTrans" cxnId="{AC64339C-883F-4306-9ECF-7A2A47A6263B}">
      <dgm:prSet/>
      <dgm:spPr/>
      <dgm:t>
        <a:bodyPr/>
        <a:lstStyle/>
        <a:p>
          <a:endParaRPr lang="es-AR" sz="2700" b="1">
            <a:solidFill>
              <a:schemeClr val="bg1"/>
            </a:solidFill>
          </a:endParaRPr>
        </a:p>
      </dgm:t>
    </dgm:pt>
    <dgm:pt modelId="{30072E04-B476-46AC-A7D5-CCCB5278D70E}" type="sibTrans" cxnId="{AC64339C-883F-4306-9ECF-7A2A47A6263B}">
      <dgm:prSet/>
      <dgm:spPr/>
      <dgm:t>
        <a:bodyPr/>
        <a:lstStyle/>
        <a:p>
          <a:endParaRPr lang="es-AR" sz="2700" b="1">
            <a:solidFill>
              <a:schemeClr val="bg1"/>
            </a:solidFill>
          </a:endParaRPr>
        </a:p>
      </dgm:t>
    </dgm:pt>
    <dgm:pt modelId="{ADE35D4D-9F16-46C6-8671-263508D6C8F5}">
      <dgm:prSet phldrT="[Texto]" custT="1"/>
      <dgm:spPr/>
      <dgm:t>
        <a:bodyPr/>
        <a:lstStyle/>
        <a:p>
          <a:r>
            <a:rPr lang="es-AR" sz="2700" b="1"/>
            <a:t>inmediatez</a:t>
          </a:r>
          <a:endParaRPr lang="es-AR" sz="2700" b="1" dirty="0"/>
        </a:p>
      </dgm:t>
    </dgm:pt>
    <dgm:pt modelId="{17E32AA8-B00B-44F1-A74A-847776EE216C}" type="parTrans" cxnId="{22E3D9A0-C36E-4AEB-9B60-79AD67D2D737}">
      <dgm:prSet/>
      <dgm:spPr/>
      <dgm:t>
        <a:bodyPr/>
        <a:lstStyle/>
        <a:p>
          <a:endParaRPr lang="es-AR" sz="2700" b="1">
            <a:solidFill>
              <a:schemeClr val="bg1"/>
            </a:solidFill>
          </a:endParaRPr>
        </a:p>
      </dgm:t>
    </dgm:pt>
    <dgm:pt modelId="{9B091A0D-F1A0-40CB-9E8F-61795A80ACF9}" type="sibTrans" cxnId="{22E3D9A0-C36E-4AEB-9B60-79AD67D2D737}">
      <dgm:prSet/>
      <dgm:spPr/>
      <dgm:t>
        <a:bodyPr/>
        <a:lstStyle/>
        <a:p>
          <a:endParaRPr lang="es-AR" sz="2700" b="1">
            <a:solidFill>
              <a:schemeClr val="bg1"/>
            </a:solidFill>
          </a:endParaRPr>
        </a:p>
      </dgm:t>
    </dgm:pt>
    <dgm:pt modelId="{2E56E1F2-DFBC-412D-B94D-663F0E41FA6E}">
      <dgm:prSet phldrT="[Texto]" custT="1"/>
      <dgm:spPr/>
      <dgm:t>
        <a:bodyPr/>
        <a:lstStyle/>
        <a:p>
          <a:r>
            <a:rPr lang="es-AR" sz="2400" b="1" dirty="0"/>
            <a:t>información</a:t>
          </a:r>
        </a:p>
      </dgm:t>
    </dgm:pt>
    <dgm:pt modelId="{99122823-0ECC-4514-BE35-B9B76233A801}" type="parTrans" cxnId="{6900235F-6F41-4DE9-8995-3859750CF794}">
      <dgm:prSet/>
      <dgm:spPr/>
      <dgm:t>
        <a:bodyPr/>
        <a:lstStyle/>
        <a:p>
          <a:endParaRPr lang="es-AR" sz="2700" b="1">
            <a:solidFill>
              <a:schemeClr val="bg1"/>
            </a:solidFill>
          </a:endParaRPr>
        </a:p>
      </dgm:t>
    </dgm:pt>
    <dgm:pt modelId="{3583FA12-E176-478F-8529-E4B2276C98FE}" type="sibTrans" cxnId="{6900235F-6F41-4DE9-8995-3859750CF794}">
      <dgm:prSet/>
      <dgm:spPr/>
      <dgm:t>
        <a:bodyPr/>
        <a:lstStyle/>
        <a:p>
          <a:endParaRPr lang="es-AR" sz="2700" b="1">
            <a:solidFill>
              <a:schemeClr val="bg1"/>
            </a:solidFill>
          </a:endParaRPr>
        </a:p>
      </dgm:t>
    </dgm:pt>
    <dgm:pt modelId="{12F77984-6F9B-4423-83C1-BA506D729DE3}" type="pres">
      <dgm:prSet presAssocID="{62DB1417-640D-439F-B29B-9C2625392B22}" presName="cycleMatrixDiagram" presStyleCnt="0">
        <dgm:presLayoutVars>
          <dgm:chMax val="1"/>
          <dgm:dir/>
          <dgm:animLvl val="lvl"/>
          <dgm:resizeHandles val="exact"/>
        </dgm:presLayoutVars>
      </dgm:prSet>
      <dgm:spPr/>
    </dgm:pt>
    <dgm:pt modelId="{72EFFB33-830F-499E-9A89-13268DC4C725}" type="pres">
      <dgm:prSet presAssocID="{62DB1417-640D-439F-B29B-9C2625392B22}" presName="children" presStyleCnt="0"/>
      <dgm:spPr/>
    </dgm:pt>
    <dgm:pt modelId="{074E17D8-43C2-4E25-9D54-4EF86EAE1FE3}" type="pres">
      <dgm:prSet presAssocID="{62DB1417-640D-439F-B29B-9C2625392B22}" presName="childPlaceholder" presStyleCnt="0"/>
      <dgm:spPr/>
    </dgm:pt>
    <dgm:pt modelId="{E55AA005-2C2B-4034-8C32-521618EBFE27}" type="pres">
      <dgm:prSet presAssocID="{62DB1417-640D-439F-B29B-9C2625392B22}" presName="circle" presStyleCnt="0"/>
      <dgm:spPr/>
    </dgm:pt>
    <dgm:pt modelId="{4872095B-EF88-4F90-AB0B-DDA8E3561DB4}" type="pres">
      <dgm:prSet presAssocID="{62DB1417-640D-439F-B29B-9C2625392B22}" presName="quadrant1" presStyleLbl="node1" presStyleIdx="0" presStyleCnt="4">
        <dgm:presLayoutVars>
          <dgm:chMax val="1"/>
          <dgm:bulletEnabled val="1"/>
        </dgm:presLayoutVars>
      </dgm:prSet>
      <dgm:spPr/>
    </dgm:pt>
    <dgm:pt modelId="{83CD081D-35D8-4594-8F27-825074AC3782}" type="pres">
      <dgm:prSet presAssocID="{62DB1417-640D-439F-B29B-9C2625392B22}" presName="quadrant2" presStyleLbl="node1" presStyleIdx="1" presStyleCnt="4">
        <dgm:presLayoutVars>
          <dgm:chMax val="1"/>
          <dgm:bulletEnabled val="1"/>
        </dgm:presLayoutVars>
      </dgm:prSet>
      <dgm:spPr/>
    </dgm:pt>
    <dgm:pt modelId="{1A59AC65-422B-4260-8589-F330ECB0425D}" type="pres">
      <dgm:prSet presAssocID="{62DB1417-640D-439F-B29B-9C2625392B22}" presName="quadrant3" presStyleLbl="node1" presStyleIdx="2" presStyleCnt="4">
        <dgm:presLayoutVars>
          <dgm:chMax val="1"/>
          <dgm:bulletEnabled val="1"/>
        </dgm:presLayoutVars>
      </dgm:prSet>
      <dgm:spPr/>
    </dgm:pt>
    <dgm:pt modelId="{5A947D8E-E7DA-42FA-B332-35E23A4D118D}" type="pres">
      <dgm:prSet presAssocID="{62DB1417-640D-439F-B29B-9C2625392B22}" presName="quadrant4" presStyleLbl="node1" presStyleIdx="3" presStyleCnt="4">
        <dgm:presLayoutVars>
          <dgm:chMax val="1"/>
          <dgm:bulletEnabled val="1"/>
        </dgm:presLayoutVars>
      </dgm:prSet>
      <dgm:spPr/>
    </dgm:pt>
    <dgm:pt modelId="{0E637193-3FD9-47D9-BF0F-FAD505D61C16}" type="pres">
      <dgm:prSet presAssocID="{62DB1417-640D-439F-B29B-9C2625392B22}" presName="quadrantPlaceholder" presStyleCnt="0"/>
      <dgm:spPr/>
    </dgm:pt>
    <dgm:pt modelId="{74ECCA1B-127D-48BC-B1D1-165A3DD7FC6B}" type="pres">
      <dgm:prSet presAssocID="{62DB1417-640D-439F-B29B-9C2625392B22}" presName="center1" presStyleLbl="fgShp" presStyleIdx="0" presStyleCnt="2"/>
      <dgm:spPr/>
    </dgm:pt>
    <dgm:pt modelId="{953AE6B9-AB67-4D02-B2F7-16FFAD79B0FD}" type="pres">
      <dgm:prSet presAssocID="{62DB1417-640D-439F-B29B-9C2625392B22}" presName="center2" presStyleLbl="fgShp" presStyleIdx="1" presStyleCnt="2"/>
      <dgm:spPr/>
    </dgm:pt>
  </dgm:ptLst>
  <dgm:cxnLst>
    <dgm:cxn modelId="{1FB0D02E-862C-4B4D-A643-C1CB963B1164}" type="presOf" srcId="{ADE35D4D-9F16-46C6-8671-263508D6C8F5}" destId="{1A59AC65-422B-4260-8589-F330ECB0425D}" srcOrd="0" destOrd="0" presId="urn:microsoft.com/office/officeart/2005/8/layout/cycle4"/>
    <dgm:cxn modelId="{879B8439-C0F7-4F51-BA8C-916D352BCB3F}" type="presOf" srcId="{62DB1417-640D-439F-B29B-9C2625392B22}" destId="{12F77984-6F9B-4423-83C1-BA506D729DE3}" srcOrd="0" destOrd="0" presId="urn:microsoft.com/office/officeart/2005/8/layout/cycle4"/>
    <dgm:cxn modelId="{6900235F-6F41-4DE9-8995-3859750CF794}" srcId="{62DB1417-640D-439F-B29B-9C2625392B22}" destId="{2E56E1F2-DFBC-412D-B94D-663F0E41FA6E}" srcOrd="3" destOrd="0" parTransId="{99122823-0ECC-4514-BE35-B9B76233A801}" sibTransId="{3583FA12-E176-478F-8529-E4B2276C98FE}"/>
    <dgm:cxn modelId="{81D7D684-B675-43CA-A6D6-7BAFE30F0335}" type="presOf" srcId="{2E56E1F2-DFBC-412D-B94D-663F0E41FA6E}" destId="{5A947D8E-E7DA-42FA-B332-35E23A4D118D}" srcOrd="0" destOrd="0" presId="urn:microsoft.com/office/officeart/2005/8/layout/cycle4"/>
    <dgm:cxn modelId="{AC64339C-883F-4306-9ECF-7A2A47A6263B}" srcId="{62DB1417-640D-439F-B29B-9C2625392B22}" destId="{C30C5B5E-B92D-47C6-88B8-626ABDC0DA37}" srcOrd="1" destOrd="0" parTransId="{85D24DD3-29EC-4D16-8351-E5E90D619E66}" sibTransId="{30072E04-B476-46AC-A7D5-CCCB5278D70E}"/>
    <dgm:cxn modelId="{22E3D9A0-C36E-4AEB-9B60-79AD67D2D737}" srcId="{62DB1417-640D-439F-B29B-9C2625392B22}" destId="{ADE35D4D-9F16-46C6-8671-263508D6C8F5}" srcOrd="2" destOrd="0" parTransId="{17E32AA8-B00B-44F1-A74A-847776EE216C}" sibTransId="{9B091A0D-F1A0-40CB-9E8F-61795A80ACF9}"/>
    <dgm:cxn modelId="{A44FB4D6-7E5B-4625-99A2-B95651C7485C}" type="presOf" srcId="{EBF7014F-CFAB-4BB9-A9F2-85371C924C91}" destId="{4872095B-EF88-4F90-AB0B-DDA8E3561DB4}" srcOrd="0" destOrd="0" presId="urn:microsoft.com/office/officeart/2005/8/layout/cycle4"/>
    <dgm:cxn modelId="{184850D7-7AFC-413F-905A-9D7232A01DF3}" srcId="{62DB1417-640D-439F-B29B-9C2625392B22}" destId="{EBF7014F-CFAB-4BB9-A9F2-85371C924C91}" srcOrd="0" destOrd="0" parTransId="{A698CDB9-EE36-4684-8121-E9F563A27F96}" sibTransId="{C961ADE1-B5FE-420B-8734-4706DE2C5B72}"/>
    <dgm:cxn modelId="{F8F293F6-05F0-4E5F-9668-D228EF9AA6D6}" type="presOf" srcId="{C30C5B5E-B92D-47C6-88B8-626ABDC0DA37}" destId="{83CD081D-35D8-4594-8F27-825074AC3782}" srcOrd="0" destOrd="0" presId="urn:microsoft.com/office/officeart/2005/8/layout/cycle4"/>
    <dgm:cxn modelId="{4DB0547B-E3EE-4F49-B244-E1051A6CEA73}" type="presParOf" srcId="{12F77984-6F9B-4423-83C1-BA506D729DE3}" destId="{72EFFB33-830F-499E-9A89-13268DC4C725}" srcOrd="0" destOrd="0" presId="urn:microsoft.com/office/officeart/2005/8/layout/cycle4"/>
    <dgm:cxn modelId="{6B62CFCA-15C6-4F50-9142-994216FD131C}" type="presParOf" srcId="{72EFFB33-830F-499E-9A89-13268DC4C725}" destId="{074E17D8-43C2-4E25-9D54-4EF86EAE1FE3}" srcOrd="0" destOrd="0" presId="urn:microsoft.com/office/officeart/2005/8/layout/cycle4"/>
    <dgm:cxn modelId="{0334AD89-6F23-4760-BADC-578568AD9DA5}" type="presParOf" srcId="{12F77984-6F9B-4423-83C1-BA506D729DE3}" destId="{E55AA005-2C2B-4034-8C32-521618EBFE27}" srcOrd="1" destOrd="0" presId="urn:microsoft.com/office/officeart/2005/8/layout/cycle4"/>
    <dgm:cxn modelId="{249823E8-6D9C-4318-B63F-092F0ADC1323}" type="presParOf" srcId="{E55AA005-2C2B-4034-8C32-521618EBFE27}" destId="{4872095B-EF88-4F90-AB0B-DDA8E3561DB4}" srcOrd="0" destOrd="0" presId="urn:microsoft.com/office/officeart/2005/8/layout/cycle4"/>
    <dgm:cxn modelId="{AD871BD6-7DA8-4602-8D2C-428CFF1D8416}" type="presParOf" srcId="{E55AA005-2C2B-4034-8C32-521618EBFE27}" destId="{83CD081D-35D8-4594-8F27-825074AC3782}" srcOrd="1" destOrd="0" presId="urn:microsoft.com/office/officeart/2005/8/layout/cycle4"/>
    <dgm:cxn modelId="{00DA71EF-D4C9-4EAB-9264-96F893E8DC0F}" type="presParOf" srcId="{E55AA005-2C2B-4034-8C32-521618EBFE27}" destId="{1A59AC65-422B-4260-8589-F330ECB0425D}" srcOrd="2" destOrd="0" presId="urn:microsoft.com/office/officeart/2005/8/layout/cycle4"/>
    <dgm:cxn modelId="{6F31F99A-CA81-4CF1-9DE5-D6409D3BD18B}" type="presParOf" srcId="{E55AA005-2C2B-4034-8C32-521618EBFE27}" destId="{5A947D8E-E7DA-42FA-B332-35E23A4D118D}" srcOrd="3" destOrd="0" presId="urn:microsoft.com/office/officeart/2005/8/layout/cycle4"/>
    <dgm:cxn modelId="{60DAFED7-05B8-4022-A9A0-25A46FA40507}" type="presParOf" srcId="{E55AA005-2C2B-4034-8C32-521618EBFE27}" destId="{0E637193-3FD9-47D9-BF0F-FAD505D61C16}" srcOrd="4" destOrd="0" presId="urn:microsoft.com/office/officeart/2005/8/layout/cycle4"/>
    <dgm:cxn modelId="{3D156F7E-19A9-4314-BB36-6EAA177126DF}" type="presParOf" srcId="{12F77984-6F9B-4423-83C1-BA506D729DE3}" destId="{74ECCA1B-127D-48BC-B1D1-165A3DD7FC6B}" srcOrd="2" destOrd="0" presId="urn:microsoft.com/office/officeart/2005/8/layout/cycle4"/>
    <dgm:cxn modelId="{F3477EC9-2D6D-4763-AFBD-6B79BC3E3EB1}" type="presParOf" srcId="{12F77984-6F9B-4423-83C1-BA506D729DE3}" destId="{953AE6B9-AB67-4D02-B2F7-16FFAD79B0FD}"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86BDD8-19BB-43A2-9733-EB07CBD3E20E}">
      <dsp:nvSpPr>
        <dsp:cNvPr id="0" name=""/>
        <dsp:cNvSpPr/>
      </dsp:nvSpPr>
      <dsp:spPr>
        <a:xfrm>
          <a:off x="458883" y="377725"/>
          <a:ext cx="3478903" cy="3478903"/>
        </a:xfrm>
        <a:prstGeom prst="pie">
          <a:avLst>
            <a:gd name="adj1" fmla="val 16200000"/>
            <a:gd name="adj2" fmla="val 2052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AR" sz="1200" b="1" kern="1200" dirty="0">
              <a:solidFill>
                <a:srgbClr val="00B0F0"/>
              </a:solidFill>
              <a:effectLst>
                <a:outerShdw blurRad="38100" dist="38100" dir="2700000" algn="tl">
                  <a:srgbClr val="000000">
                    <a:alpha val="43137"/>
                  </a:srgbClr>
                </a:outerShdw>
              </a:effectLst>
              <a:latin typeface="Encode Sans" panose="020B0604020202020204" charset="0"/>
            </a:rPr>
            <a:t>Publicidad</a:t>
          </a:r>
        </a:p>
      </dsp:txBody>
      <dsp:txXfrm>
        <a:off x="2273712" y="962512"/>
        <a:ext cx="1118219" cy="745479"/>
      </dsp:txXfrm>
    </dsp:sp>
    <dsp:sp modelId="{9FE13E48-0C0B-4244-A249-E8EF7D310FDA}">
      <dsp:nvSpPr>
        <dsp:cNvPr id="0" name=""/>
        <dsp:cNvSpPr/>
      </dsp:nvSpPr>
      <dsp:spPr>
        <a:xfrm>
          <a:off x="488703" y="470496"/>
          <a:ext cx="3478903" cy="3478903"/>
        </a:xfrm>
        <a:prstGeom prst="pie">
          <a:avLst>
            <a:gd name="adj1" fmla="val 20520000"/>
            <a:gd name="adj2" fmla="val 324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AR" sz="1200" b="1" kern="1200" dirty="0">
              <a:solidFill>
                <a:srgbClr val="00B0F0"/>
              </a:solidFill>
              <a:effectLst>
                <a:outerShdw blurRad="38100" dist="38100" dir="2700000" algn="tl">
                  <a:srgbClr val="000000">
                    <a:alpha val="43137"/>
                  </a:srgbClr>
                </a:outerShdw>
              </a:effectLst>
              <a:latin typeface="Encode Sans" panose="020B0604020202020204" charset="0"/>
            </a:rPr>
            <a:t>Relaciones públicas - Eventos</a:t>
          </a:r>
        </a:p>
      </dsp:txBody>
      <dsp:txXfrm>
        <a:off x="2729282" y="2060023"/>
        <a:ext cx="1035388" cy="828310"/>
      </dsp:txXfrm>
    </dsp:sp>
    <dsp:sp modelId="{5C3B855A-3E8F-4C1C-9750-F4850A29763C}">
      <dsp:nvSpPr>
        <dsp:cNvPr id="0" name=""/>
        <dsp:cNvSpPr/>
      </dsp:nvSpPr>
      <dsp:spPr>
        <a:xfrm>
          <a:off x="410013" y="527649"/>
          <a:ext cx="3478903" cy="3478903"/>
        </a:xfrm>
        <a:prstGeom prst="pie">
          <a:avLst>
            <a:gd name="adj1" fmla="val 3240000"/>
            <a:gd name="adj2" fmla="val 756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AR" sz="1200" b="1" kern="1200" dirty="0">
              <a:solidFill>
                <a:srgbClr val="00B0F0"/>
              </a:solidFill>
              <a:effectLst>
                <a:outerShdw blurRad="38100" dist="38100" dir="2700000" algn="tl">
                  <a:srgbClr val="000000">
                    <a:alpha val="43137"/>
                  </a:srgbClr>
                </a:outerShdw>
              </a:effectLst>
              <a:latin typeface="Encode Sans" panose="020B0604020202020204" charset="0"/>
            </a:rPr>
            <a:t>Ventas personales</a:t>
          </a:r>
        </a:p>
      </dsp:txBody>
      <dsp:txXfrm>
        <a:off x="1652479" y="2971165"/>
        <a:ext cx="993972" cy="911141"/>
      </dsp:txXfrm>
    </dsp:sp>
    <dsp:sp modelId="{59764E7D-D22C-400A-997A-7CCC3C453009}">
      <dsp:nvSpPr>
        <dsp:cNvPr id="0" name=""/>
        <dsp:cNvSpPr/>
      </dsp:nvSpPr>
      <dsp:spPr>
        <a:xfrm>
          <a:off x="-446367" y="23196"/>
          <a:ext cx="4588987" cy="4372460"/>
        </a:xfrm>
        <a:prstGeom prst="pie">
          <a:avLst>
            <a:gd name="adj1" fmla="val 7560000"/>
            <a:gd name="adj2" fmla="val 11880000"/>
          </a:avLst>
        </a:prstGeom>
        <a:solidFill>
          <a:srgbClr val="FFFF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t" anchorCtr="0">
          <a:noAutofit/>
        </a:bodyPr>
        <a:lstStyle/>
        <a:p>
          <a:pPr marL="0" lvl="0" indent="0" algn="l" defTabSz="533400">
            <a:lnSpc>
              <a:spcPct val="90000"/>
            </a:lnSpc>
            <a:spcBef>
              <a:spcPct val="0"/>
            </a:spcBef>
            <a:spcAft>
              <a:spcPct val="35000"/>
            </a:spcAft>
            <a:buNone/>
          </a:pPr>
          <a:r>
            <a:rPr lang="es-AR" sz="1200" b="1" kern="1200" dirty="0">
              <a:solidFill>
                <a:srgbClr val="00B0F0"/>
              </a:solidFill>
              <a:effectLst>
                <a:outerShdw blurRad="38100" dist="38100" dir="2700000" algn="tl">
                  <a:srgbClr val="000000">
                    <a:alpha val="43137"/>
                  </a:srgbClr>
                </a:outerShdw>
              </a:effectLst>
              <a:latin typeface="Encode Sans" panose="020B0604020202020204" charset="0"/>
            </a:rPr>
            <a:t>Marketing digital</a:t>
          </a:r>
        </a:p>
        <a:p>
          <a:pPr marL="114300" lvl="1" indent="-114300" algn="l" defTabSz="533400">
            <a:lnSpc>
              <a:spcPct val="90000"/>
            </a:lnSpc>
            <a:spcBef>
              <a:spcPct val="0"/>
            </a:spcBef>
            <a:spcAft>
              <a:spcPct val="15000"/>
            </a:spcAft>
            <a:buChar char="•"/>
          </a:pPr>
          <a:r>
            <a:rPr lang="es-AR" sz="1200" b="1" kern="1200" dirty="0">
              <a:solidFill>
                <a:srgbClr val="00B0F0"/>
              </a:solidFill>
              <a:effectLst>
                <a:outerShdw blurRad="38100" dist="38100" dir="2700000" algn="tl">
                  <a:srgbClr val="000000">
                    <a:alpha val="43137"/>
                  </a:srgbClr>
                </a:outerShdw>
              </a:effectLst>
              <a:latin typeface="Encode Sans" panose="020B0604020202020204" charset="0"/>
            </a:rPr>
            <a:t>Pág. Web</a:t>
          </a:r>
        </a:p>
        <a:p>
          <a:pPr marL="114300" lvl="1" indent="-114300" algn="l" defTabSz="533400">
            <a:lnSpc>
              <a:spcPct val="90000"/>
            </a:lnSpc>
            <a:spcBef>
              <a:spcPct val="0"/>
            </a:spcBef>
            <a:spcAft>
              <a:spcPct val="15000"/>
            </a:spcAft>
            <a:buChar char="•"/>
          </a:pPr>
          <a:r>
            <a:rPr lang="es-AR" sz="1200" b="1" kern="1200" dirty="0">
              <a:solidFill>
                <a:srgbClr val="00B0F0"/>
              </a:solidFill>
              <a:effectLst>
                <a:outerShdw blurRad="38100" dist="38100" dir="2700000" algn="tl">
                  <a:srgbClr val="000000">
                    <a:alpha val="43137"/>
                  </a:srgbClr>
                </a:outerShdw>
              </a:effectLst>
              <a:latin typeface="Encode Sans" panose="020B0604020202020204" charset="0"/>
            </a:rPr>
            <a:t>Redes Sociales</a:t>
          </a:r>
        </a:p>
        <a:p>
          <a:pPr marL="114300" lvl="1" indent="-114300" algn="l" defTabSz="533400">
            <a:lnSpc>
              <a:spcPct val="90000"/>
            </a:lnSpc>
            <a:spcBef>
              <a:spcPct val="0"/>
            </a:spcBef>
            <a:spcAft>
              <a:spcPct val="15000"/>
            </a:spcAft>
            <a:buChar char="•"/>
          </a:pPr>
          <a:r>
            <a:rPr lang="es-AR" sz="1200" b="1" kern="1200" dirty="0">
              <a:solidFill>
                <a:srgbClr val="00B0F0"/>
              </a:solidFill>
              <a:effectLst>
                <a:outerShdw blurRad="38100" dist="38100" dir="2700000" algn="tl">
                  <a:srgbClr val="000000">
                    <a:alpha val="43137"/>
                  </a:srgbClr>
                </a:outerShdw>
              </a:effectLst>
              <a:latin typeface="Encode Sans" panose="020B0604020202020204" charset="0"/>
            </a:rPr>
            <a:t>Etc.</a:t>
          </a:r>
        </a:p>
      </dsp:txBody>
      <dsp:txXfrm>
        <a:off x="-178676" y="2020993"/>
        <a:ext cx="1365769" cy="1041061"/>
      </dsp:txXfrm>
    </dsp:sp>
    <dsp:sp modelId="{7A6FC052-E75C-4455-A859-CD8F01E90A55}">
      <dsp:nvSpPr>
        <dsp:cNvPr id="0" name=""/>
        <dsp:cNvSpPr/>
      </dsp:nvSpPr>
      <dsp:spPr>
        <a:xfrm>
          <a:off x="361143" y="377725"/>
          <a:ext cx="3478903" cy="3478903"/>
        </a:xfrm>
        <a:prstGeom prst="pie">
          <a:avLst>
            <a:gd name="adj1" fmla="val 11880000"/>
            <a:gd name="adj2" fmla="val 16200000"/>
          </a:avLst>
        </a:prstGeom>
        <a:solidFill>
          <a:schemeClr val="accent5">
            <a:lumMod val="7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AR" sz="1200" b="1" kern="1200" dirty="0">
              <a:solidFill>
                <a:srgbClr val="00B0F0"/>
              </a:solidFill>
              <a:effectLst>
                <a:outerShdw blurRad="38100" dist="38100" dir="2700000" algn="tl">
                  <a:srgbClr val="000000">
                    <a:alpha val="43137"/>
                  </a:srgbClr>
                </a:outerShdw>
              </a:effectLst>
              <a:latin typeface="Encode Sans" panose="020B0604020202020204" charset="0"/>
            </a:rPr>
            <a:t>Promociones de ventas</a:t>
          </a:r>
        </a:p>
      </dsp:txBody>
      <dsp:txXfrm>
        <a:off x="906999" y="962512"/>
        <a:ext cx="1118219" cy="745479"/>
      </dsp:txXfrm>
    </dsp:sp>
    <dsp:sp modelId="{1DDC1CB3-68BB-4FBF-9C69-E0EC06AA2550}">
      <dsp:nvSpPr>
        <dsp:cNvPr id="0" name=""/>
        <dsp:cNvSpPr/>
      </dsp:nvSpPr>
      <dsp:spPr>
        <a:xfrm>
          <a:off x="243359" y="162364"/>
          <a:ext cx="3909625" cy="3909625"/>
        </a:xfrm>
        <a:prstGeom prst="circularArrow">
          <a:avLst>
            <a:gd name="adj1" fmla="val 5085"/>
            <a:gd name="adj2" fmla="val 327528"/>
            <a:gd name="adj3" fmla="val 20192361"/>
            <a:gd name="adj4" fmla="val 16200324"/>
            <a:gd name="adj5" fmla="val 5932"/>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7BAD21AB-923E-462E-938F-388A5B5C0E8F}">
      <dsp:nvSpPr>
        <dsp:cNvPr id="0" name=""/>
        <dsp:cNvSpPr/>
      </dsp:nvSpPr>
      <dsp:spPr>
        <a:xfrm>
          <a:off x="273582" y="255104"/>
          <a:ext cx="3909625" cy="3909625"/>
        </a:xfrm>
        <a:prstGeom prst="circularArrow">
          <a:avLst>
            <a:gd name="adj1" fmla="val 5085"/>
            <a:gd name="adj2" fmla="val 327528"/>
            <a:gd name="adj3" fmla="val 2912753"/>
            <a:gd name="adj4" fmla="val 20519953"/>
            <a:gd name="adj5" fmla="val 5932"/>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DC4E7B3D-B67F-4597-94C4-F0FAFA932D70}">
      <dsp:nvSpPr>
        <dsp:cNvPr id="0" name=""/>
        <dsp:cNvSpPr/>
      </dsp:nvSpPr>
      <dsp:spPr>
        <a:xfrm>
          <a:off x="194652" y="312433"/>
          <a:ext cx="3909625" cy="3909625"/>
        </a:xfrm>
        <a:prstGeom prst="circularArrow">
          <a:avLst>
            <a:gd name="adj1" fmla="val 5085"/>
            <a:gd name="adj2" fmla="val 327528"/>
            <a:gd name="adj3" fmla="val 7232777"/>
            <a:gd name="adj4" fmla="val 3239695"/>
            <a:gd name="adj5" fmla="val 5932"/>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71A2EC98-D121-48E7-852C-35A03B6052B5}">
      <dsp:nvSpPr>
        <dsp:cNvPr id="0" name=""/>
        <dsp:cNvSpPr/>
      </dsp:nvSpPr>
      <dsp:spPr>
        <a:xfrm flipV="1">
          <a:off x="-31726" y="2969910"/>
          <a:ext cx="63453" cy="743688"/>
        </a:xfrm>
        <a:prstGeom prst="leftCircularArrow">
          <a:avLst>
            <a:gd name="adj1" fmla="val 5085"/>
            <a:gd name="adj2" fmla="val 327528"/>
            <a:gd name="adj3" fmla="val 11552519"/>
            <a:gd name="adj4" fmla="val 7559718"/>
            <a:gd name="adj5" fmla="val 5932"/>
          </a:avLst>
        </a:prstGeom>
        <a:solidFill>
          <a:srgbClr val="FFFF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CECFE79C-15A6-41D4-BF52-DE080DB9B6EE}">
      <dsp:nvSpPr>
        <dsp:cNvPr id="0" name=""/>
        <dsp:cNvSpPr/>
      </dsp:nvSpPr>
      <dsp:spPr>
        <a:xfrm>
          <a:off x="145946" y="162364"/>
          <a:ext cx="3909625" cy="3909625"/>
        </a:xfrm>
        <a:prstGeom prst="circularArrow">
          <a:avLst>
            <a:gd name="adj1" fmla="val 5085"/>
            <a:gd name="adj2" fmla="val 327528"/>
            <a:gd name="adj3" fmla="val 15872148"/>
            <a:gd name="adj4" fmla="val 11880111"/>
            <a:gd name="adj5" fmla="val 5932"/>
          </a:avLst>
        </a:prstGeom>
        <a:solidFill>
          <a:schemeClr val="accent6">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897379-251B-4EC1-8AEE-5CDF0DDB3F30}">
      <dsp:nvSpPr>
        <dsp:cNvPr id="0" name=""/>
        <dsp:cNvSpPr/>
      </dsp:nvSpPr>
      <dsp:spPr>
        <a:xfrm>
          <a:off x="0" y="30251"/>
          <a:ext cx="11297920" cy="872673"/>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Font typeface="Arial" panose="020B0604020202020204" pitchFamily="34" charset="0"/>
            <a:buNone/>
          </a:pPr>
          <a:r>
            <a:rPr lang="es-ES" sz="2400" b="1" i="0" kern="1200" dirty="0"/>
            <a:t>Mostrar UBICACIÓN y HORARIOS</a:t>
          </a:r>
          <a:endParaRPr lang="es-AR" sz="2400" kern="1200" dirty="0"/>
        </a:p>
      </dsp:txBody>
      <dsp:txXfrm>
        <a:off x="42600" y="72851"/>
        <a:ext cx="11212720" cy="787473"/>
      </dsp:txXfrm>
    </dsp:sp>
    <dsp:sp modelId="{7CF39B79-A20C-45E2-9A09-5F284BCBBF80}">
      <dsp:nvSpPr>
        <dsp:cNvPr id="0" name=""/>
        <dsp:cNvSpPr/>
      </dsp:nvSpPr>
      <dsp:spPr>
        <a:xfrm>
          <a:off x="0" y="972045"/>
          <a:ext cx="11297920" cy="872673"/>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Font typeface="Arial" panose="020B0604020202020204" pitchFamily="34" charset="0"/>
            <a:buNone/>
          </a:pPr>
          <a:r>
            <a:rPr lang="es-ES" sz="2400" b="1" i="0" kern="1200" dirty="0"/>
            <a:t>Permitir Reseñas y valoraciones</a:t>
          </a:r>
          <a:r>
            <a:rPr lang="es-ES" sz="2400" b="0" i="0" kern="1200" dirty="0"/>
            <a:t> hechas por tus clientes, así como la posibilidad de responder a dichas valoraciones.</a:t>
          </a:r>
          <a:endParaRPr lang="es-AR" sz="2400" kern="1200" dirty="0"/>
        </a:p>
      </dsp:txBody>
      <dsp:txXfrm>
        <a:off x="42600" y="1014645"/>
        <a:ext cx="11212720" cy="787473"/>
      </dsp:txXfrm>
    </dsp:sp>
    <dsp:sp modelId="{BA2E6682-3C20-4AC9-9B19-661B7AD323AC}">
      <dsp:nvSpPr>
        <dsp:cNvPr id="0" name=""/>
        <dsp:cNvSpPr/>
      </dsp:nvSpPr>
      <dsp:spPr>
        <a:xfrm>
          <a:off x="0" y="1913839"/>
          <a:ext cx="11297920" cy="872673"/>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Font typeface="Arial" panose="020B0604020202020204" pitchFamily="34" charset="0"/>
            <a:buNone/>
          </a:pPr>
          <a:r>
            <a:rPr lang="es-ES" sz="2400" b="1" i="0" kern="1200" dirty="0"/>
            <a:t>Recibir información de tus clientes:</a:t>
          </a:r>
          <a:r>
            <a:rPr lang="es-ES" sz="2400" b="0" i="0" kern="1200" dirty="0"/>
            <a:t> se facilita el contacto de los usuarios con tu negocio.</a:t>
          </a:r>
        </a:p>
      </dsp:txBody>
      <dsp:txXfrm>
        <a:off x="42600" y="1956439"/>
        <a:ext cx="11212720" cy="787473"/>
      </dsp:txXfrm>
    </dsp:sp>
    <dsp:sp modelId="{9C8C13E2-6D1B-4A51-A18D-F38330695611}">
      <dsp:nvSpPr>
        <dsp:cNvPr id="0" name=""/>
        <dsp:cNvSpPr/>
      </dsp:nvSpPr>
      <dsp:spPr>
        <a:xfrm>
          <a:off x="0" y="2855633"/>
          <a:ext cx="11297920" cy="872673"/>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Font typeface="Arial" panose="020B0604020202020204" pitchFamily="34" charset="0"/>
            <a:buNone/>
          </a:pPr>
          <a:r>
            <a:rPr lang="es-ES" sz="2400" b="1" i="0" kern="1200"/>
            <a:t>Dar información a tus clientes:</a:t>
          </a:r>
          <a:r>
            <a:rPr lang="es-ES" sz="2400" b="0" i="0" kern="1200"/>
            <a:t> ayuda a la comunicación entre el usuario y el negocio.</a:t>
          </a:r>
        </a:p>
      </dsp:txBody>
      <dsp:txXfrm>
        <a:off x="42600" y="2898233"/>
        <a:ext cx="11212720" cy="787473"/>
      </dsp:txXfrm>
    </dsp:sp>
    <dsp:sp modelId="{90183A30-9F67-4B5C-A890-C147C7EBB9E1}">
      <dsp:nvSpPr>
        <dsp:cNvPr id="0" name=""/>
        <dsp:cNvSpPr/>
      </dsp:nvSpPr>
      <dsp:spPr>
        <a:xfrm>
          <a:off x="0" y="3797426"/>
          <a:ext cx="11297920" cy="872673"/>
        </a:xfrm>
        <a:prstGeom prst="round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Font typeface="Arial" panose="020B0604020202020204" pitchFamily="34" charset="0"/>
            <a:buNone/>
          </a:pPr>
          <a:r>
            <a:rPr lang="es-ES" sz="2400" b="1" i="0" kern="1200"/>
            <a:t>Realizar seguimientos y estadísticas de tu negocio:</a:t>
          </a:r>
          <a:r>
            <a:rPr lang="es-ES" sz="2400" b="0" i="0" kern="1200"/>
            <a:t> podrás ver clics, visitas, ubicaciones de búsqueda… Datos que te servirán para redirigir tus acciones de marketing.</a:t>
          </a:r>
        </a:p>
      </dsp:txBody>
      <dsp:txXfrm>
        <a:off x="42600" y="3840026"/>
        <a:ext cx="11212720" cy="787473"/>
      </dsp:txXfrm>
    </dsp:sp>
    <dsp:sp modelId="{E459FCC6-F734-4D03-94EC-79BD0A97204A}">
      <dsp:nvSpPr>
        <dsp:cNvPr id="0" name=""/>
        <dsp:cNvSpPr/>
      </dsp:nvSpPr>
      <dsp:spPr>
        <a:xfrm>
          <a:off x="0" y="4739220"/>
          <a:ext cx="11297920" cy="872673"/>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Font typeface="Arial" panose="020B0604020202020204" pitchFamily="34" charset="0"/>
            <a:buNone/>
          </a:pPr>
          <a:r>
            <a:rPr lang="es-AR" sz="2400" b="1" i="0" kern="1200" dirty="0"/>
            <a:t>Realizar tours turísticos virtuales</a:t>
          </a:r>
          <a:r>
            <a:rPr lang="es-AR" sz="2400" b="0" i="0" kern="1200" dirty="0"/>
            <a:t> de tu negocio.</a:t>
          </a:r>
        </a:p>
      </dsp:txBody>
      <dsp:txXfrm>
        <a:off x="42600" y="4781820"/>
        <a:ext cx="11212720" cy="787473"/>
      </dsp:txXfrm>
    </dsp:sp>
    <dsp:sp modelId="{8C989212-6B6B-4B4B-A83D-EF65EC6B6035}">
      <dsp:nvSpPr>
        <dsp:cNvPr id="0" name=""/>
        <dsp:cNvSpPr/>
      </dsp:nvSpPr>
      <dsp:spPr>
        <a:xfrm>
          <a:off x="0" y="5681014"/>
          <a:ext cx="11297920" cy="872673"/>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Font typeface="Arial" panose="020B0604020202020204" pitchFamily="34" charset="0"/>
            <a:buNone/>
          </a:pPr>
          <a:r>
            <a:rPr lang="es-AR" sz="2400" b="1" i="0" kern="1200" dirty="0"/>
            <a:t>Mejorar ubicación </a:t>
          </a:r>
          <a:r>
            <a:rPr lang="es-AR" sz="2400" b="0" i="0" kern="1200" dirty="0"/>
            <a:t>en búsquedas</a:t>
          </a:r>
        </a:p>
      </dsp:txBody>
      <dsp:txXfrm>
        <a:off x="42600" y="5723614"/>
        <a:ext cx="11212720" cy="78747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E2E536-8495-4FC3-95EF-A46DA1915F08}">
      <dsp:nvSpPr>
        <dsp:cNvPr id="0" name=""/>
        <dsp:cNvSpPr/>
      </dsp:nvSpPr>
      <dsp:spPr>
        <a:xfrm>
          <a:off x="161719" y="520502"/>
          <a:ext cx="3794760" cy="1185862"/>
        </a:xfrm>
        <a:prstGeom prst="rect">
          <a:avLst/>
        </a:prstGeom>
        <a:solidFill>
          <a:schemeClr val="lt1">
            <a:alpha val="40000"/>
            <a:hueOff val="0"/>
            <a:satOff val="0"/>
            <a:lumOff val="0"/>
            <a:alphaOff val="0"/>
          </a:schemeClr>
        </a:solidFill>
        <a:ln w="9525" cap="flat" cmpd="sng" algn="ctr">
          <a:no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803224" tIns="99060" rIns="99060" bIns="99060" numCol="1" spcCol="1270" anchor="ctr" anchorCtr="0">
          <a:noAutofit/>
        </a:bodyPr>
        <a:lstStyle/>
        <a:p>
          <a:pPr marL="0" lvl="0" indent="0" algn="l" defTabSz="1155700">
            <a:lnSpc>
              <a:spcPct val="90000"/>
            </a:lnSpc>
            <a:spcBef>
              <a:spcPct val="0"/>
            </a:spcBef>
            <a:spcAft>
              <a:spcPct val="35000"/>
            </a:spcAft>
            <a:buNone/>
          </a:pPr>
          <a:r>
            <a:rPr lang="es-AR" sz="2600" kern="1200">
              <a:highlight>
                <a:srgbClr val="00FF00"/>
              </a:highlight>
            </a:rPr>
            <a:t>Perfil Empresarial</a:t>
          </a:r>
          <a:endParaRPr lang="es-AR" sz="2600" kern="1200" dirty="0">
            <a:highlight>
              <a:srgbClr val="00FF00"/>
            </a:highlight>
          </a:endParaRPr>
        </a:p>
      </dsp:txBody>
      <dsp:txXfrm>
        <a:off x="161719" y="520502"/>
        <a:ext cx="3794760" cy="1185862"/>
      </dsp:txXfrm>
    </dsp:sp>
    <dsp:sp modelId="{29B1A153-49BB-4B55-B4C2-6088D72B532E}">
      <dsp:nvSpPr>
        <dsp:cNvPr id="0" name=""/>
        <dsp:cNvSpPr/>
      </dsp:nvSpPr>
      <dsp:spPr>
        <a:xfrm>
          <a:off x="2246" y="358867"/>
          <a:ext cx="832818" cy="122584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3000" r="-23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53A6FE89-86EC-4A31-AA97-7C5E1CA8B173}">
      <dsp:nvSpPr>
        <dsp:cNvPr id="0" name=""/>
        <dsp:cNvSpPr/>
      </dsp:nvSpPr>
      <dsp:spPr>
        <a:xfrm>
          <a:off x="4278356" y="525330"/>
          <a:ext cx="3794760" cy="1185862"/>
        </a:xfrm>
        <a:prstGeom prst="rect">
          <a:avLst/>
        </a:prstGeom>
        <a:solidFill>
          <a:schemeClr val="lt1">
            <a:alpha val="40000"/>
            <a:hueOff val="0"/>
            <a:satOff val="0"/>
            <a:lumOff val="0"/>
            <a:alphaOff val="0"/>
          </a:schemeClr>
        </a:solidFill>
        <a:ln w="9525" cap="flat" cmpd="sng" algn="ctr">
          <a:no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803224" tIns="99060" rIns="99060" bIns="99060" numCol="1" spcCol="1270" anchor="ctr" anchorCtr="0">
          <a:noAutofit/>
        </a:bodyPr>
        <a:lstStyle/>
        <a:p>
          <a:pPr marL="0" lvl="0" indent="0" algn="l" defTabSz="1155700">
            <a:lnSpc>
              <a:spcPct val="90000"/>
            </a:lnSpc>
            <a:spcBef>
              <a:spcPct val="0"/>
            </a:spcBef>
            <a:spcAft>
              <a:spcPct val="35000"/>
            </a:spcAft>
            <a:buNone/>
          </a:pPr>
          <a:r>
            <a:rPr lang="es-AR" sz="2600" kern="1200">
              <a:highlight>
                <a:srgbClr val="00FF00"/>
              </a:highlight>
            </a:rPr>
            <a:t>Variedad de contenido</a:t>
          </a:r>
          <a:endParaRPr lang="es-AR" sz="2600" kern="1200" dirty="0">
            <a:highlight>
              <a:srgbClr val="00FF00"/>
            </a:highlight>
          </a:endParaRPr>
        </a:p>
      </dsp:txBody>
      <dsp:txXfrm>
        <a:off x="4278356" y="525330"/>
        <a:ext cx="3794760" cy="1185862"/>
      </dsp:txXfrm>
    </dsp:sp>
    <dsp:sp modelId="{E0832789-5E10-425B-BA35-B3080A5E7524}">
      <dsp:nvSpPr>
        <dsp:cNvPr id="0" name=""/>
        <dsp:cNvSpPr/>
      </dsp:nvSpPr>
      <dsp:spPr>
        <a:xfrm>
          <a:off x="4120241" y="354038"/>
          <a:ext cx="830103" cy="1245155"/>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3000" r="-23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1634F137-149E-4C0D-B8F0-D12D549864DD}">
      <dsp:nvSpPr>
        <dsp:cNvPr id="0" name=""/>
        <dsp:cNvSpPr/>
      </dsp:nvSpPr>
      <dsp:spPr>
        <a:xfrm>
          <a:off x="8394993" y="525330"/>
          <a:ext cx="3794760" cy="1185862"/>
        </a:xfrm>
        <a:prstGeom prst="rect">
          <a:avLst/>
        </a:prstGeom>
        <a:solidFill>
          <a:schemeClr val="lt1">
            <a:alpha val="40000"/>
            <a:hueOff val="0"/>
            <a:satOff val="0"/>
            <a:lumOff val="0"/>
            <a:alphaOff val="0"/>
          </a:schemeClr>
        </a:solidFill>
        <a:ln w="9525" cap="flat" cmpd="sng" algn="ctr">
          <a:no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803224" tIns="99060" rIns="99060" bIns="99060" numCol="1" spcCol="1270" anchor="ctr" anchorCtr="0">
          <a:noAutofit/>
        </a:bodyPr>
        <a:lstStyle/>
        <a:p>
          <a:pPr marL="0" lvl="0" indent="0" algn="l" defTabSz="1155700">
            <a:lnSpc>
              <a:spcPct val="90000"/>
            </a:lnSpc>
            <a:spcBef>
              <a:spcPct val="0"/>
            </a:spcBef>
            <a:spcAft>
              <a:spcPct val="35000"/>
            </a:spcAft>
            <a:buNone/>
          </a:pPr>
          <a:r>
            <a:rPr lang="es-AR" sz="2600" kern="1200">
              <a:highlight>
                <a:srgbClr val="00FF00"/>
              </a:highlight>
            </a:rPr>
            <a:t>Catálogo</a:t>
          </a:r>
          <a:endParaRPr lang="es-AR" sz="2600" kern="1200" dirty="0">
            <a:highlight>
              <a:srgbClr val="00FF00"/>
            </a:highlight>
          </a:endParaRPr>
        </a:p>
      </dsp:txBody>
      <dsp:txXfrm>
        <a:off x="8394993" y="525330"/>
        <a:ext cx="3794760" cy="1185862"/>
      </dsp:txXfrm>
    </dsp:sp>
    <dsp:sp modelId="{089AD809-9B99-409E-9119-E50714EF7514}">
      <dsp:nvSpPr>
        <dsp:cNvPr id="0" name=""/>
        <dsp:cNvSpPr/>
      </dsp:nvSpPr>
      <dsp:spPr>
        <a:xfrm>
          <a:off x="8236878" y="354038"/>
          <a:ext cx="830103" cy="1245155"/>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3000" r="-23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9D27CBB4-4389-4EB6-8178-87F30F323A4A}">
      <dsp:nvSpPr>
        <dsp:cNvPr id="0" name=""/>
        <dsp:cNvSpPr/>
      </dsp:nvSpPr>
      <dsp:spPr>
        <a:xfrm>
          <a:off x="161040" y="2018199"/>
          <a:ext cx="3794760" cy="1185862"/>
        </a:xfrm>
        <a:prstGeom prst="rect">
          <a:avLst/>
        </a:prstGeom>
        <a:solidFill>
          <a:schemeClr val="lt1">
            <a:alpha val="40000"/>
            <a:hueOff val="0"/>
            <a:satOff val="0"/>
            <a:lumOff val="0"/>
            <a:alphaOff val="0"/>
          </a:schemeClr>
        </a:solidFill>
        <a:ln w="9525" cap="flat" cmpd="sng" algn="ctr">
          <a:no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803224" tIns="99060" rIns="99060" bIns="99060" numCol="1" spcCol="1270" anchor="ctr" anchorCtr="0">
          <a:noAutofit/>
        </a:bodyPr>
        <a:lstStyle/>
        <a:p>
          <a:pPr marL="0" lvl="0" indent="0" algn="l" defTabSz="1155700">
            <a:lnSpc>
              <a:spcPct val="90000"/>
            </a:lnSpc>
            <a:spcBef>
              <a:spcPct val="0"/>
            </a:spcBef>
            <a:spcAft>
              <a:spcPct val="35000"/>
            </a:spcAft>
            <a:buNone/>
          </a:pPr>
          <a:r>
            <a:rPr lang="es-AR" sz="2600" kern="1200">
              <a:highlight>
                <a:srgbClr val="00FF00"/>
              </a:highlight>
            </a:rPr>
            <a:t>Etiquetas- grupos- difusión</a:t>
          </a:r>
          <a:endParaRPr lang="es-AR" sz="2600" kern="1200" dirty="0">
            <a:highlight>
              <a:srgbClr val="00FF00"/>
            </a:highlight>
          </a:endParaRPr>
        </a:p>
      </dsp:txBody>
      <dsp:txXfrm>
        <a:off x="161040" y="2018199"/>
        <a:ext cx="3794760" cy="1185862"/>
      </dsp:txXfrm>
    </dsp:sp>
    <dsp:sp modelId="{CB25C88A-F059-47A2-8F86-A93420A58235}">
      <dsp:nvSpPr>
        <dsp:cNvPr id="0" name=""/>
        <dsp:cNvSpPr/>
      </dsp:nvSpPr>
      <dsp:spPr>
        <a:xfrm>
          <a:off x="2925" y="1846908"/>
          <a:ext cx="830103" cy="1245155"/>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3000" r="-23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2B45DF67-D3E4-4A34-AF18-F46E062A6310}">
      <dsp:nvSpPr>
        <dsp:cNvPr id="0" name=""/>
        <dsp:cNvSpPr/>
      </dsp:nvSpPr>
      <dsp:spPr>
        <a:xfrm>
          <a:off x="4277677" y="2018199"/>
          <a:ext cx="3794760" cy="1185862"/>
        </a:xfrm>
        <a:prstGeom prst="rect">
          <a:avLst/>
        </a:prstGeom>
        <a:solidFill>
          <a:schemeClr val="lt1">
            <a:alpha val="40000"/>
            <a:hueOff val="0"/>
            <a:satOff val="0"/>
            <a:lumOff val="0"/>
            <a:alphaOff val="0"/>
          </a:schemeClr>
        </a:solidFill>
        <a:ln w="9525" cap="flat" cmpd="sng" algn="ctr">
          <a:no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803224" tIns="99060" rIns="99060" bIns="99060" numCol="1" spcCol="1270" anchor="ctr" anchorCtr="0">
          <a:noAutofit/>
        </a:bodyPr>
        <a:lstStyle/>
        <a:p>
          <a:pPr marL="0" lvl="0" indent="0" algn="l" defTabSz="1155700">
            <a:lnSpc>
              <a:spcPct val="90000"/>
            </a:lnSpc>
            <a:spcBef>
              <a:spcPct val="0"/>
            </a:spcBef>
            <a:spcAft>
              <a:spcPct val="35000"/>
            </a:spcAft>
            <a:buNone/>
          </a:pPr>
          <a:r>
            <a:rPr lang="es-AR" sz="2600" kern="1200">
              <a:highlight>
                <a:srgbClr val="00FF00"/>
              </a:highlight>
            </a:rPr>
            <a:t>Respuestas y mensajes automáticos</a:t>
          </a:r>
          <a:endParaRPr lang="es-AR" sz="2600" kern="1200" dirty="0">
            <a:highlight>
              <a:srgbClr val="00FF00"/>
            </a:highlight>
          </a:endParaRPr>
        </a:p>
      </dsp:txBody>
      <dsp:txXfrm>
        <a:off x="4277677" y="2018199"/>
        <a:ext cx="3794760" cy="1185862"/>
      </dsp:txXfrm>
    </dsp:sp>
    <dsp:sp modelId="{5ABBBDCD-5452-4C5D-A63E-F22F9864590F}">
      <dsp:nvSpPr>
        <dsp:cNvPr id="0" name=""/>
        <dsp:cNvSpPr/>
      </dsp:nvSpPr>
      <dsp:spPr>
        <a:xfrm>
          <a:off x="4119562" y="1846908"/>
          <a:ext cx="830103" cy="1245155"/>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3000" r="-23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D0FA2462-620B-4854-9CAF-32EE4F8B9D7C}">
      <dsp:nvSpPr>
        <dsp:cNvPr id="0" name=""/>
        <dsp:cNvSpPr/>
      </dsp:nvSpPr>
      <dsp:spPr>
        <a:xfrm>
          <a:off x="8394314" y="2018199"/>
          <a:ext cx="3794760" cy="1185862"/>
        </a:xfrm>
        <a:prstGeom prst="rect">
          <a:avLst/>
        </a:prstGeom>
        <a:solidFill>
          <a:schemeClr val="lt1">
            <a:alpha val="40000"/>
            <a:hueOff val="0"/>
            <a:satOff val="0"/>
            <a:lumOff val="0"/>
            <a:alphaOff val="0"/>
          </a:schemeClr>
        </a:solidFill>
        <a:ln w="9525" cap="flat" cmpd="sng" algn="ctr">
          <a:no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803224" tIns="99060" rIns="99060" bIns="99060" numCol="1" spcCol="1270" anchor="ctr" anchorCtr="0">
          <a:noAutofit/>
        </a:bodyPr>
        <a:lstStyle/>
        <a:p>
          <a:pPr marL="0" lvl="0" indent="0" algn="l" defTabSz="1155700">
            <a:lnSpc>
              <a:spcPct val="90000"/>
            </a:lnSpc>
            <a:spcBef>
              <a:spcPct val="0"/>
            </a:spcBef>
            <a:spcAft>
              <a:spcPct val="35000"/>
            </a:spcAft>
            <a:buNone/>
          </a:pPr>
          <a:r>
            <a:rPr lang="es-AR" sz="2600" kern="1200">
              <a:highlight>
                <a:srgbClr val="00FF00"/>
              </a:highlight>
            </a:rPr>
            <a:t>Whatsapp Web</a:t>
          </a:r>
          <a:endParaRPr lang="es-AR" sz="2600" kern="1200" dirty="0">
            <a:highlight>
              <a:srgbClr val="00FF00"/>
            </a:highlight>
          </a:endParaRPr>
        </a:p>
      </dsp:txBody>
      <dsp:txXfrm>
        <a:off x="8394314" y="2018199"/>
        <a:ext cx="3794760" cy="1185862"/>
      </dsp:txXfrm>
    </dsp:sp>
    <dsp:sp modelId="{89278D2D-A776-47C0-91BE-9658F8B5CFF2}">
      <dsp:nvSpPr>
        <dsp:cNvPr id="0" name=""/>
        <dsp:cNvSpPr/>
      </dsp:nvSpPr>
      <dsp:spPr>
        <a:xfrm>
          <a:off x="8236199" y="1846908"/>
          <a:ext cx="830103" cy="1245155"/>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3000" r="-23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7AFB2F3E-AB30-4BF0-ADDD-6CECE611FDA6}">
      <dsp:nvSpPr>
        <dsp:cNvPr id="0" name=""/>
        <dsp:cNvSpPr/>
      </dsp:nvSpPr>
      <dsp:spPr>
        <a:xfrm>
          <a:off x="4277677" y="3511068"/>
          <a:ext cx="3794760" cy="1185862"/>
        </a:xfrm>
        <a:prstGeom prst="rect">
          <a:avLst/>
        </a:prstGeom>
        <a:solidFill>
          <a:schemeClr val="lt1">
            <a:alpha val="40000"/>
            <a:hueOff val="0"/>
            <a:satOff val="0"/>
            <a:lumOff val="0"/>
            <a:alphaOff val="0"/>
          </a:schemeClr>
        </a:solidFill>
        <a:ln w="9525" cap="flat" cmpd="sng" algn="ctr">
          <a:no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803224" tIns="99060" rIns="99060" bIns="99060" numCol="1" spcCol="1270" anchor="ctr" anchorCtr="0">
          <a:noAutofit/>
        </a:bodyPr>
        <a:lstStyle/>
        <a:p>
          <a:pPr marL="0" lvl="0" indent="0" algn="l" defTabSz="1155700">
            <a:lnSpc>
              <a:spcPct val="90000"/>
            </a:lnSpc>
            <a:spcBef>
              <a:spcPct val="0"/>
            </a:spcBef>
            <a:spcAft>
              <a:spcPct val="35000"/>
            </a:spcAft>
            <a:buNone/>
          </a:pPr>
          <a:r>
            <a:rPr lang="es-AR" sz="2600" kern="1200" dirty="0">
              <a:highlight>
                <a:srgbClr val="00FF00"/>
              </a:highlight>
            </a:rPr>
            <a:t>Estadísticas</a:t>
          </a:r>
        </a:p>
      </dsp:txBody>
      <dsp:txXfrm>
        <a:off x="4277677" y="3511068"/>
        <a:ext cx="3794760" cy="1185862"/>
      </dsp:txXfrm>
    </dsp:sp>
    <dsp:sp modelId="{79BDF678-6383-4776-B961-00ECEEC600F7}">
      <dsp:nvSpPr>
        <dsp:cNvPr id="0" name=""/>
        <dsp:cNvSpPr/>
      </dsp:nvSpPr>
      <dsp:spPr>
        <a:xfrm>
          <a:off x="4119562" y="3339777"/>
          <a:ext cx="830103" cy="1245155"/>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3000" r="-23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66C229-9011-41D9-9842-8D9C0069B9F9}">
      <dsp:nvSpPr>
        <dsp:cNvPr id="0" name=""/>
        <dsp:cNvSpPr/>
      </dsp:nvSpPr>
      <dsp:spPr>
        <a:xfrm rot="10800000">
          <a:off x="0" y="0"/>
          <a:ext cx="5314949" cy="1135380"/>
        </a:xfrm>
        <a:prstGeom prst="trapezoid">
          <a:avLst>
            <a:gd name="adj" fmla="val 46812"/>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s-AR" sz="3200" b="1" kern="1200" dirty="0">
              <a:solidFill>
                <a:schemeClr val="bg1"/>
              </a:solidFill>
              <a:effectLst>
                <a:outerShdw blurRad="38100" dist="38100" dir="2700000" algn="tl">
                  <a:srgbClr val="000000">
                    <a:alpha val="43137"/>
                  </a:srgbClr>
                </a:outerShdw>
              </a:effectLst>
              <a:latin typeface="Arial Black" panose="020B0A04020102020204" pitchFamily="34" charset="0"/>
            </a:rPr>
            <a:t>89,6 %</a:t>
          </a:r>
        </a:p>
      </dsp:txBody>
      <dsp:txXfrm rot="-10800000">
        <a:off x="930116" y="0"/>
        <a:ext cx="3454717" cy="1135380"/>
      </dsp:txXfrm>
    </dsp:sp>
    <dsp:sp modelId="{9738233D-DEF0-4E3B-A7DD-2F3DBCCB130F}">
      <dsp:nvSpPr>
        <dsp:cNvPr id="0" name=""/>
        <dsp:cNvSpPr/>
      </dsp:nvSpPr>
      <dsp:spPr>
        <a:xfrm rot="10800000">
          <a:off x="531494" y="1135379"/>
          <a:ext cx="4251960" cy="1135380"/>
        </a:xfrm>
        <a:prstGeom prst="trapezoid">
          <a:avLst>
            <a:gd name="adj" fmla="val 46812"/>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s-AR" sz="3200" b="1" kern="1200" dirty="0">
              <a:solidFill>
                <a:schemeClr val="bg1"/>
              </a:solidFill>
              <a:effectLst>
                <a:outerShdw blurRad="38100" dist="38100" dir="2700000" algn="tl">
                  <a:srgbClr val="000000">
                    <a:alpha val="43137"/>
                  </a:srgbClr>
                </a:outerShdw>
              </a:effectLst>
              <a:latin typeface="Arial Black" panose="020B0A04020102020204" pitchFamily="34" charset="0"/>
            </a:rPr>
            <a:t>80,4 %</a:t>
          </a:r>
        </a:p>
      </dsp:txBody>
      <dsp:txXfrm rot="-10800000">
        <a:off x="1275587" y="1135379"/>
        <a:ext cx="2763774" cy="1135380"/>
      </dsp:txXfrm>
    </dsp:sp>
    <dsp:sp modelId="{4219A4A6-7A45-47C5-9B12-DE5F018818C6}">
      <dsp:nvSpPr>
        <dsp:cNvPr id="0" name=""/>
        <dsp:cNvSpPr/>
      </dsp:nvSpPr>
      <dsp:spPr>
        <a:xfrm rot="10800000">
          <a:off x="1062989" y="2270759"/>
          <a:ext cx="3188970" cy="1135380"/>
        </a:xfrm>
        <a:prstGeom prst="trapezoid">
          <a:avLst>
            <a:gd name="adj" fmla="val 46812"/>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s-AR" sz="3200" b="1" kern="1200" dirty="0">
              <a:solidFill>
                <a:schemeClr val="bg1"/>
              </a:solidFill>
              <a:effectLst>
                <a:outerShdw blurRad="38100" dist="38100" dir="2700000" algn="tl">
                  <a:srgbClr val="000000">
                    <a:alpha val="43137"/>
                  </a:srgbClr>
                </a:outerShdw>
              </a:effectLst>
              <a:latin typeface="Arial Black" panose="020B0A04020102020204" pitchFamily="34" charset="0"/>
            </a:rPr>
            <a:t>66,2 %</a:t>
          </a:r>
        </a:p>
      </dsp:txBody>
      <dsp:txXfrm rot="-10800000">
        <a:off x="1621059" y="2270759"/>
        <a:ext cx="2072830" cy="1135380"/>
      </dsp:txXfrm>
    </dsp:sp>
    <dsp:sp modelId="{C6596291-5590-44FB-B73B-4278D0AFF3D2}">
      <dsp:nvSpPr>
        <dsp:cNvPr id="0" name=""/>
        <dsp:cNvSpPr/>
      </dsp:nvSpPr>
      <dsp:spPr>
        <a:xfrm rot="10800000">
          <a:off x="1594484" y="3406140"/>
          <a:ext cx="2125980" cy="1135380"/>
        </a:xfrm>
        <a:prstGeom prst="trapezoid">
          <a:avLst>
            <a:gd name="adj" fmla="val 46812"/>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s-AR" sz="3200" b="1" kern="1200" dirty="0">
              <a:solidFill>
                <a:schemeClr val="bg1"/>
              </a:solidFill>
              <a:effectLst>
                <a:outerShdw blurRad="38100" dist="38100" dir="2700000" algn="tl">
                  <a:srgbClr val="000000">
                    <a:alpha val="43137"/>
                  </a:srgbClr>
                </a:outerShdw>
              </a:effectLst>
              <a:latin typeface="Arial Black" panose="020B0A04020102020204" pitchFamily="34" charset="0"/>
            </a:rPr>
            <a:t>46,4 %</a:t>
          </a:r>
        </a:p>
      </dsp:txBody>
      <dsp:txXfrm rot="-10800000">
        <a:off x="1966531" y="3406140"/>
        <a:ext cx="1381887" cy="1135380"/>
      </dsp:txXfrm>
    </dsp:sp>
    <dsp:sp modelId="{668C44BB-901B-4C33-80BC-032BB0C4D2FE}">
      <dsp:nvSpPr>
        <dsp:cNvPr id="0" name=""/>
        <dsp:cNvSpPr/>
      </dsp:nvSpPr>
      <dsp:spPr>
        <a:xfrm rot="10800000">
          <a:off x="2125979" y="4541519"/>
          <a:ext cx="1062990" cy="1135380"/>
        </a:xfrm>
        <a:prstGeom prst="trapezoid">
          <a:avLst>
            <a:gd name="adj" fmla="val 50000"/>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s-AR" sz="3200" b="1" kern="1200" dirty="0">
              <a:solidFill>
                <a:schemeClr val="bg1"/>
              </a:solidFill>
              <a:effectLst>
                <a:outerShdw blurRad="38100" dist="38100" dir="2700000" algn="tl">
                  <a:srgbClr val="000000">
                    <a:alpha val="43137"/>
                  </a:srgbClr>
                </a:outerShdw>
              </a:effectLst>
              <a:latin typeface="Arial Black" panose="020B0A04020102020204" pitchFamily="34" charset="0"/>
            </a:rPr>
            <a:t>9,4 %</a:t>
          </a:r>
        </a:p>
      </dsp:txBody>
      <dsp:txXfrm rot="-10800000">
        <a:off x="2125979" y="4541519"/>
        <a:ext cx="1062990" cy="113538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A1BA81-9D99-45B2-B062-962B5B0AB70B}">
      <dsp:nvSpPr>
        <dsp:cNvPr id="0" name=""/>
        <dsp:cNvSpPr/>
      </dsp:nvSpPr>
      <dsp:spPr>
        <a:xfrm rot="5400000">
          <a:off x="-67179" y="2610101"/>
          <a:ext cx="5302249" cy="720127"/>
        </a:xfrm>
        <a:prstGeom prst="notched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CD3F9E-637B-463A-9729-09FB811FE793}">
      <dsp:nvSpPr>
        <dsp:cNvPr id="0" name=""/>
        <dsp:cNvSpPr/>
      </dsp:nvSpPr>
      <dsp:spPr>
        <a:xfrm>
          <a:off x="1133017" y="836922"/>
          <a:ext cx="916890" cy="5465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marL="0" lvl="0" indent="0" algn="ctr" defTabSz="889000">
            <a:lnSpc>
              <a:spcPct val="90000"/>
            </a:lnSpc>
            <a:spcBef>
              <a:spcPct val="0"/>
            </a:spcBef>
            <a:spcAft>
              <a:spcPct val="35000"/>
            </a:spcAft>
            <a:buNone/>
          </a:pPr>
          <a:r>
            <a:rPr lang="es-AR" sz="2000" b="1" kern="1200" dirty="0"/>
            <a:t>10 </a:t>
          </a:r>
          <a:r>
            <a:rPr lang="es-AR" sz="2000" b="1" kern="1200" dirty="0" err="1"/>
            <a:t>seg</a:t>
          </a:r>
          <a:r>
            <a:rPr lang="es-AR" sz="2000" b="1" kern="1200" dirty="0"/>
            <a:t>.</a:t>
          </a:r>
        </a:p>
      </dsp:txBody>
      <dsp:txXfrm>
        <a:off x="1133017" y="836922"/>
        <a:ext cx="916890" cy="546549"/>
      </dsp:txXfrm>
    </dsp:sp>
    <dsp:sp modelId="{E49E9C3B-46A3-4C3E-BB26-3F288271B340}">
      <dsp:nvSpPr>
        <dsp:cNvPr id="0" name=""/>
        <dsp:cNvSpPr/>
      </dsp:nvSpPr>
      <dsp:spPr>
        <a:xfrm>
          <a:off x="2267951" y="584732"/>
          <a:ext cx="577821" cy="577821"/>
        </a:xfrm>
        <a:prstGeom prst="ellipse">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FB67B37-2FFD-499C-9D9F-2100A192A292}">
      <dsp:nvSpPr>
        <dsp:cNvPr id="0" name=""/>
        <dsp:cNvSpPr/>
      </dsp:nvSpPr>
      <dsp:spPr>
        <a:xfrm>
          <a:off x="1152070" y="1710646"/>
          <a:ext cx="916890" cy="7111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s-AR" sz="2000" b="1" kern="1200" dirty="0"/>
            <a:t>20 </a:t>
          </a:r>
          <a:r>
            <a:rPr lang="es-AR" sz="2000" b="1" kern="1200" dirty="0" err="1"/>
            <a:t>seg</a:t>
          </a:r>
          <a:r>
            <a:rPr lang="es-AR" sz="2000" b="1" kern="1200" dirty="0"/>
            <a:t>.</a:t>
          </a:r>
        </a:p>
      </dsp:txBody>
      <dsp:txXfrm>
        <a:off x="1152070" y="1710646"/>
        <a:ext cx="916890" cy="711113"/>
      </dsp:txXfrm>
    </dsp:sp>
    <dsp:sp modelId="{0DD1C285-18C8-40EF-8218-7C09074DF759}">
      <dsp:nvSpPr>
        <dsp:cNvPr id="0" name=""/>
        <dsp:cNvSpPr/>
      </dsp:nvSpPr>
      <dsp:spPr>
        <a:xfrm>
          <a:off x="2279996" y="1767712"/>
          <a:ext cx="577821" cy="577821"/>
        </a:xfrm>
        <a:prstGeom prst="ellipse">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8432C4-9739-48F7-B6BD-5C9ED41E62A7}">
      <dsp:nvSpPr>
        <dsp:cNvPr id="0" name=""/>
        <dsp:cNvSpPr/>
      </dsp:nvSpPr>
      <dsp:spPr>
        <a:xfrm>
          <a:off x="1146532" y="2470083"/>
          <a:ext cx="916890" cy="9774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marL="0" lvl="0" indent="0" algn="ctr" defTabSz="889000">
            <a:lnSpc>
              <a:spcPct val="90000"/>
            </a:lnSpc>
            <a:spcBef>
              <a:spcPct val="0"/>
            </a:spcBef>
            <a:spcAft>
              <a:spcPct val="35000"/>
            </a:spcAft>
            <a:buNone/>
          </a:pPr>
          <a:r>
            <a:rPr lang="es-AR" sz="2000" b="1" kern="1200" dirty="0"/>
            <a:t>30 </a:t>
          </a:r>
          <a:r>
            <a:rPr lang="es-AR" sz="2000" b="1" kern="1200" dirty="0" err="1"/>
            <a:t>seg</a:t>
          </a:r>
          <a:r>
            <a:rPr lang="es-AR" sz="2000" b="1" kern="1200" dirty="0"/>
            <a:t>.</a:t>
          </a:r>
        </a:p>
      </dsp:txBody>
      <dsp:txXfrm>
        <a:off x="1146532" y="2470083"/>
        <a:ext cx="916890" cy="977443"/>
      </dsp:txXfrm>
    </dsp:sp>
    <dsp:sp modelId="{97000659-CFBE-49B8-934C-8004134CCF3F}">
      <dsp:nvSpPr>
        <dsp:cNvPr id="0" name=""/>
        <dsp:cNvSpPr/>
      </dsp:nvSpPr>
      <dsp:spPr>
        <a:xfrm>
          <a:off x="2279565" y="2888912"/>
          <a:ext cx="577821" cy="577821"/>
        </a:xfrm>
        <a:prstGeom prst="ellipse">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1D82F6-4797-407B-ACD8-E20F657939A5}">
      <dsp:nvSpPr>
        <dsp:cNvPr id="0" name=""/>
        <dsp:cNvSpPr/>
      </dsp:nvSpPr>
      <dsp:spPr>
        <a:xfrm>
          <a:off x="1080561" y="3828756"/>
          <a:ext cx="916890" cy="736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s-AR" sz="2000" b="1" kern="1200" dirty="0"/>
            <a:t>60 </a:t>
          </a:r>
          <a:r>
            <a:rPr lang="es-AR" sz="2000" b="1" kern="1200" dirty="0" err="1"/>
            <a:t>seg</a:t>
          </a:r>
          <a:r>
            <a:rPr lang="es-AR" sz="2000" b="1" kern="1200" dirty="0"/>
            <a:t>.</a:t>
          </a:r>
        </a:p>
      </dsp:txBody>
      <dsp:txXfrm>
        <a:off x="1080561" y="3828756"/>
        <a:ext cx="916890" cy="736722"/>
      </dsp:txXfrm>
    </dsp:sp>
    <dsp:sp modelId="{780C2681-3A29-4D96-941A-375542EE3FB7}">
      <dsp:nvSpPr>
        <dsp:cNvPr id="0" name=""/>
        <dsp:cNvSpPr/>
      </dsp:nvSpPr>
      <dsp:spPr>
        <a:xfrm>
          <a:off x="2278788" y="3889196"/>
          <a:ext cx="577821" cy="577821"/>
        </a:xfrm>
        <a:prstGeom prst="ellipse">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BE0150-81F0-4A72-98EA-CA238F54F4A3}">
      <dsp:nvSpPr>
        <dsp:cNvPr id="0" name=""/>
        <dsp:cNvSpPr/>
      </dsp:nvSpPr>
      <dsp:spPr>
        <a:xfrm>
          <a:off x="1090794" y="4848276"/>
          <a:ext cx="916890" cy="6726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marL="0" lvl="0" indent="0" algn="ctr" defTabSz="889000">
            <a:lnSpc>
              <a:spcPct val="90000"/>
            </a:lnSpc>
            <a:spcBef>
              <a:spcPct val="0"/>
            </a:spcBef>
            <a:spcAft>
              <a:spcPct val="35000"/>
            </a:spcAft>
            <a:buNone/>
          </a:pPr>
          <a:r>
            <a:rPr lang="es-AR" sz="2000" b="1" kern="1200" dirty="0"/>
            <a:t>5 min.</a:t>
          </a:r>
        </a:p>
      </dsp:txBody>
      <dsp:txXfrm>
        <a:off x="1090794" y="4848276"/>
        <a:ext cx="916890" cy="672653"/>
      </dsp:txXfrm>
    </dsp:sp>
    <dsp:sp modelId="{A7F4063B-26B9-4A03-BCB4-16417A236EFA}">
      <dsp:nvSpPr>
        <dsp:cNvPr id="0" name=""/>
        <dsp:cNvSpPr/>
      </dsp:nvSpPr>
      <dsp:spPr>
        <a:xfrm>
          <a:off x="2269974" y="4838505"/>
          <a:ext cx="577821" cy="577821"/>
        </a:xfrm>
        <a:prstGeom prst="ellipse">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86BDD8-19BB-43A2-9733-EB07CBD3E20E}">
      <dsp:nvSpPr>
        <dsp:cNvPr id="0" name=""/>
        <dsp:cNvSpPr/>
      </dsp:nvSpPr>
      <dsp:spPr>
        <a:xfrm>
          <a:off x="653370" y="285781"/>
          <a:ext cx="3693170" cy="3693170"/>
        </a:xfrm>
        <a:prstGeom prst="pie">
          <a:avLst>
            <a:gd name="adj1" fmla="val 16200000"/>
            <a:gd name="adj2" fmla="val 180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AR" sz="1200" b="1" kern="1200" dirty="0">
              <a:solidFill>
                <a:srgbClr val="00B0F0"/>
              </a:solidFill>
              <a:effectLst>
                <a:outerShdw blurRad="38100" dist="38100" dir="2700000" algn="tl">
                  <a:srgbClr val="000000">
                    <a:alpha val="43137"/>
                  </a:srgbClr>
                </a:outerShdw>
              </a:effectLst>
              <a:latin typeface="Encode Sans" panose="020B0604020202020204" charset="0"/>
            </a:rPr>
            <a:t>COMERCIALIZACIÓN</a:t>
          </a:r>
        </a:p>
      </dsp:txBody>
      <dsp:txXfrm>
        <a:off x="2599759" y="1068381"/>
        <a:ext cx="1318989" cy="1099157"/>
      </dsp:txXfrm>
    </dsp:sp>
    <dsp:sp modelId="{9FE13E48-0C0B-4244-A249-E8EF7D310FDA}">
      <dsp:nvSpPr>
        <dsp:cNvPr id="0" name=""/>
        <dsp:cNvSpPr/>
      </dsp:nvSpPr>
      <dsp:spPr>
        <a:xfrm>
          <a:off x="577308" y="417679"/>
          <a:ext cx="3693170" cy="3693170"/>
        </a:xfrm>
        <a:prstGeom prst="pie">
          <a:avLst>
            <a:gd name="adj1" fmla="val 1800000"/>
            <a:gd name="adj2" fmla="val 900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AR" sz="1200" b="1" kern="1200" dirty="0">
              <a:solidFill>
                <a:srgbClr val="00B0F0"/>
              </a:solidFill>
              <a:effectLst>
                <a:outerShdw blurRad="38100" dist="38100" dir="2700000" algn="tl">
                  <a:srgbClr val="000000">
                    <a:alpha val="43137"/>
                  </a:srgbClr>
                </a:outerShdw>
              </a:effectLst>
              <a:latin typeface="Encode Sans" panose="020B0604020202020204" charset="0"/>
            </a:rPr>
            <a:t>ADMINISTRACIÓN</a:t>
          </a:r>
        </a:p>
      </dsp:txBody>
      <dsp:txXfrm>
        <a:off x="1456635" y="2813843"/>
        <a:ext cx="1978483" cy="967258"/>
      </dsp:txXfrm>
    </dsp:sp>
    <dsp:sp modelId="{A4D57C07-94E6-4577-B819-3501CEE85B80}">
      <dsp:nvSpPr>
        <dsp:cNvPr id="0" name=""/>
        <dsp:cNvSpPr/>
      </dsp:nvSpPr>
      <dsp:spPr>
        <a:xfrm>
          <a:off x="501247" y="285781"/>
          <a:ext cx="3693170" cy="3693170"/>
        </a:xfrm>
        <a:prstGeom prst="pie">
          <a:avLst>
            <a:gd name="adj1" fmla="val 9000000"/>
            <a:gd name="adj2" fmla="val 1620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100000"/>
            </a:lnSpc>
            <a:spcBef>
              <a:spcPct val="0"/>
            </a:spcBef>
            <a:spcAft>
              <a:spcPts val="0"/>
            </a:spcAft>
            <a:buNone/>
          </a:pPr>
          <a:r>
            <a:rPr lang="es-AR" sz="1100" b="1" kern="1200" dirty="0">
              <a:solidFill>
                <a:srgbClr val="00B0F0"/>
              </a:solidFill>
              <a:effectLst>
                <a:outerShdw blurRad="38100" dist="38100" dir="2700000" algn="tl">
                  <a:srgbClr val="000000">
                    <a:alpha val="43137"/>
                  </a:srgbClr>
                </a:outerShdw>
              </a:effectLst>
              <a:latin typeface="Encode Sans" panose="020B0604020202020204" charset="0"/>
            </a:rPr>
            <a:t>PRODUCCIÓN</a:t>
          </a:r>
        </a:p>
      </dsp:txBody>
      <dsp:txXfrm>
        <a:off x="929039" y="1068381"/>
        <a:ext cx="1318989" cy="1099157"/>
      </dsp:txXfrm>
    </dsp:sp>
    <dsp:sp modelId="{1DDC1CB3-68BB-4FBF-9C69-E0EC06AA2550}">
      <dsp:nvSpPr>
        <dsp:cNvPr id="0" name=""/>
        <dsp:cNvSpPr/>
      </dsp:nvSpPr>
      <dsp:spPr>
        <a:xfrm>
          <a:off x="425050" y="57156"/>
          <a:ext cx="4150419" cy="4150419"/>
        </a:xfrm>
        <a:prstGeom prst="leftCircularArrow">
          <a:avLst>
            <a:gd name="adj1" fmla="val 5085"/>
            <a:gd name="adj2" fmla="val 327528"/>
            <a:gd name="adj3" fmla="val 16526961"/>
            <a:gd name="adj4" fmla="val 1800000"/>
            <a:gd name="adj5" fmla="val 5932"/>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D6ACF688-672A-4777-8779-3E258AE10967}">
      <dsp:nvSpPr>
        <dsp:cNvPr id="0" name=""/>
        <dsp:cNvSpPr/>
      </dsp:nvSpPr>
      <dsp:spPr>
        <a:xfrm>
          <a:off x="348684" y="188821"/>
          <a:ext cx="4150419" cy="4150419"/>
        </a:xfrm>
        <a:prstGeom prst="leftCircularArrow">
          <a:avLst>
            <a:gd name="adj1" fmla="val 5085"/>
            <a:gd name="adj2" fmla="val 327528"/>
            <a:gd name="adj3" fmla="val 2128030"/>
            <a:gd name="adj4" fmla="val 8999498"/>
            <a:gd name="adj5" fmla="val 5932"/>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39256053-3368-453D-846D-BE1F7F3870A3}">
      <dsp:nvSpPr>
        <dsp:cNvPr id="0" name=""/>
        <dsp:cNvSpPr/>
      </dsp:nvSpPr>
      <dsp:spPr>
        <a:xfrm>
          <a:off x="272317" y="57156"/>
          <a:ext cx="4150419" cy="4150419"/>
        </a:xfrm>
        <a:prstGeom prst="leftCircularArrow">
          <a:avLst>
            <a:gd name="adj1" fmla="val 5085"/>
            <a:gd name="adj2" fmla="val 327528"/>
            <a:gd name="adj3" fmla="val 9327528"/>
            <a:gd name="adj4" fmla="val 16200568"/>
            <a:gd name="adj5" fmla="val 5932"/>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86BDD8-19BB-43A2-9733-EB07CBD3E20E}">
      <dsp:nvSpPr>
        <dsp:cNvPr id="0" name=""/>
        <dsp:cNvSpPr/>
      </dsp:nvSpPr>
      <dsp:spPr>
        <a:xfrm>
          <a:off x="509494" y="218602"/>
          <a:ext cx="3187958" cy="3187958"/>
        </a:xfrm>
        <a:prstGeom prst="pie">
          <a:avLst>
            <a:gd name="adj1" fmla="val 16200000"/>
            <a:gd name="adj2" fmla="val 20520000"/>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AR" sz="1200" b="0" kern="1200" dirty="0">
              <a:solidFill>
                <a:srgbClr val="00B0F0"/>
              </a:solidFill>
              <a:effectLst>
                <a:outerShdw blurRad="38100" dist="38100" dir="2700000" algn="tl">
                  <a:srgbClr val="000000">
                    <a:alpha val="43137"/>
                  </a:srgbClr>
                </a:outerShdw>
              </a:effectLst>
              <a:latin typeface="Encode Sans" panose="020B0604020202020204" charset="0"/>
            </a:rPr>
            <a:t>Personal</a:t>
          </a:r>
        </a:p>
      </dsp:txBody>
      <dsp:txXfrm>
        <a:off x="2172546" y="754483"/>
        <a:ext cx="1024701" cy="683134"/>
      </dsp:txXfrm>
    </dsp:sp>
    <dsp:sp modelId="{9FE13E48-0C0B-4244-A249-E8EF7D310FDA}">
      <dsp:nvSpPr>
        <dsp:cNvPr id="0" name=""/>
        <dsp:cNvSpPr/>
      </dsp:nvSpPr>
      <dsp:spPr>
        <a:xfrm>
          <a:off x="536819" y="303615"/>
          <a:ext cx="3187958" cy="3187958"/>
        </a:xfrm>
        <a:prstGeom prst="pie">
          <a:avLst>
            <a:gd name="adj1" fmla="val 20520000"/>
            <a:gd name="adj2" fmla="val 3240000"/>
          </a:avLst>
        </a:prstGeom>
        <a:solidFill>
          <a:schemeClr val="accent5">
            <a:lumMod val="7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AR" sz="1200" b="0" kern="1200" dirty="0">
              <a:solidFill>
                <a:srgbClr val="00B0F0"/>
              </a:solidFill>
              <a:effectLst>
                <a:outerShdw blurRad="38100" dist="38100" dir="2700000" algn="tl">
                  <a:srgbClr val="000000">
                    <a:alpha val="43137"/>
                  </a:srgbClr>
                </a:outerShdw>
              </a:effectLst>
              <a:latin typeface="Encode Sans" panose="020B0604020202020204" charset="0"/>
            </a:rPr>
            <a:t>Comunicaciones de MKT</a:t>
          </a:r>
        </a:p>
      </dsp:txBody>
      <dsp:txXfrm>
        <a:off x="2590017" y="1760208"/>
        <a:ext cx="948797" cy="759037"/>
      </dsp:txXfrm>
    </dsp:sp>
    <dsp:sp modelId="{5C3B855A-3E8F-4C1C-9750-F4850A29763C}">
      <dsp:nvSpPr>
        <dsp:cNvPr id="0" name=""/>
        <dsp:cNvSpPr/>
      </dsp:nvSpPr>
      <dsp:spPr>
        <a:xfrm>
          <a:off x="464711" y="355988"/>
          <a:ext cx="3187958" cy="3187958"/>
        </a:xfrm>
        <a:prstGeom prst="pie">
          <a:avLst>
            <a:gd name="adj1" fmla="val 3240000"/>
            <a:gd name="adj2" fmla="val 756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AR" sz="1200" b="0" kern="1200" dirty="0">
              <a:solidFill>
                <a:srgbClr val="00B0F0"/>
              </a:solidFill>
              <a:effectLst>
                <a:outerShdw blurRad="38100" dist="38100" dir="2700000" algn="tl">
                  <a:srgbClr val="000000">
                    <a:alpha val="43137"/>
                  </a:srgbClr>
                </a:outerShdw>
              </a:effectLst>
              <a:latin typeface="Encode Sans" panose="020B0604020202020204" charset="0"/>
            </a:rPr>
            <a:t>Canales de Venta</a:t>
          </a:r>
        </a:p>
      </dsp:txBody>
      <dsp:txXfrm>
        <a:off x="1603267" y="2595150"/>
        <a:ext cx="910845" cy="834941"/>
      </dsp:txXfrm>
    </dsp:sp>
    <dsp:sp modelId="{59764E7D-D22C-400A-997A-7CCC3C453009}">
      <dsp:nvSpPr>
        <dsp:cNvPr id="0" name=""/>
        <dsp:cNvSpPr/>
      </dsp:nvSpPr>
      <dsp:spPr>
        <a:xfrm>
          <a:off x="253974" y="136964"/>
          <a:ext cx="3511695" cy="3526296"/>
        </a:xfrm>
        <a:prstGeom prst="pie">
          <a:avLst>
            <a:gd name="adj1" fmla="val 7560000"/>
            <a:gd name="adj2" fmla="val 11880000"/>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AR" sz="1200" b="0" kern="1200" dirty="0">
              <a:solidFill>
                <a:srgbClr val="00B0F0"/>
              </a:solidFill>
              <a:effectLst>
                <a:outerShdw blurRad="38100" dist="38100" dir="2700000" algn="tl">
                  <a:srgbClr val="000000">
                    <a:alpha val="43137"/>
                  </a:srgbClr>
                </a:outerShdw>
              </a:effectLst>
              <a:latin typeface="Encode Sans" panose="020B0604020202020204" charset="0"/>
            </a:rPr>
            <a:t>Precio</a:t>
          </a:r>
        </a:p>
      </dsp:txBody>
      <dsp:txXfrm>
        <a:off x="458823" y="1748146"/>
        <a:ext cx="1045147" cy="839594"/>
      </dsp:txXfrm>
    </dsp:sp>
    <dsp:sp modelId="{7A6FC052-E75C-4455-A859-CD8F01E90A55}">
      <dsp:nvSpPr>
        <dsp:cNvPr id="0" name=""/>
        <dsp:cNvSpPr/>
      </dsp:nvSpPr>
      <dsp:spPr>
        <a:xfrm>
          <a:off x="419927" y="218602"/>
          <a:ext cx="3187958" cy="3187958"/>
        </a:xfrm>
        <a:prstGeom prst="pie">
          <a:avLst>
            <a:gd name="adj1" fmla="val 11880000"/>
            <a:gd name="adj2" fmla="val 16200000"/>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AR" sz="1200" b="0" kern="1200" dirty="0">
              <a:solidFill>
                <a:srgbClr val="00B0F0"/>
              </a:solidFill>
              <a:effectLst>
                <a:outerShdw blurRad="38100" dist="38100" dir="2700000" algn="tl">
                  <a:srgbClr val="000000">
                    <a:alpha val="43137"/>
                  </a:srgbClr>
                </a:outerShdw>
              </a:effectLst>
              <a:latin typeface="Encode Sans" panose="020B0604020202020204" charset="0"/>
            </a:rPr>
            <a:t>Producto- Servicio</a:t>
          </a:r>
        </a:p>
      </dsp:txBody>
      <dsp:txXfrm>
        <a:off x="920133" y="754483"/>
        <a:ext cx="1024701" cy="683134"/>
      </dsp:txXfrm>
    </dsp:sp>
    <dsp:sp modelId="{1DDC1CB3-68BB-4FBF-9C69-E0EC06AA2550}">
      <dsp:nvSpPr>
        <dsp:cNvPr id="0" name=""/>
        <dsp:cNvSpPr/>
      </dsp:nvSpPr>
      <dsp:spPr>
        <a:xfrm>
          <a:off x="311994" y="21253"/>
          <a:ext cx="3582658" cy="3582658"/>
        </a:xfrm>
        <a:prstGeom prst="leftCircularArrow">
          <a:avLst>
            <a:gd name="adj1" fmla="val 5085"/>
            <a:gd name="adj2" fmla="val 327528"/>
            <a:gd name="adj3" fmla="val 16527852"/>
            <a:gd name="adj4" fmla="val 20519889"/>
            <a:gd name="adj5" fmla="val 5932"/>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7BAD21AB-923E-462E-938F-388A5B5C0E8F}">
      <dsp:nvSpPr>
        <dsp:cNvPr id="0" name=""/>
        <dsp:cNvSpPr/>
      </dsp:nvSpPr>
      <dsp:spPr>
        <a:xfrm rot="10800000" flipH="1" flipV="1">
          <a:off x="3306664" y="1450504"/>
          <a:ext cx="1332999" cy="469937"/>
        </a:xfrm>
        <a:prstGeom prst="rightArrow">
          <a:avLst/>
        </a:prstGeom>
        <a:solidFill>
          <a:schemeClr val="bg1">
            <a:lumMod val="9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7F6D6CC7-A3C0-48FF-AF74-416B5471ED48}">
      <dsp:nvSpPr>
        <dsp:cNvPr id="0" name=""/>
        <dsp:cNvSpPr/>
      </dsp:nvSpPr>
      <dsp:spPr>
        <a:xfrm>
          <a:off x="267361" y="158770"/>
          <a:ext cx="3582658" cy="3582658"/>
        </a:xfrm>
        <a:prstGeom prst="leftCircularArrow">
          <a:avLst>
            <a:gd name="adj1" fmla="val 5085"/>
            <a:gd name="adj2" fmla="val 327528"/>
            <a:gd name="adj3" fmla="val 3567223"/>
            <a:gd name="adj4" fmla="val 7560305"/>
            <a:gd name="adj5" fmla="val 5932"/>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B4B6F889-43D7-4122-96C8-59253476B3E4}">
      <dsp:nvSpPr>
        <dsp:cNvPr id="0" name=""/>
        <dsp:cNvSpPr/>
      </dsp:nvSpPr>
      <dsp:spPr>
        <a:xfrm>
          <a:off x="111645" y="98653"/>
          <a:ext cx="3582658" cy="3582658"/>
        </a:xfrm>
        <a:prstGeom prst="leftCircularArrow">
          <a:avLst>
            <a:gd name="adj1" fmla="val 5085"/>
            <a:gd name="adj2" fmla="val 327528"/>
            <a:gd name="adj3" fmla="val 7887247"/>
            <a:gd name="adj4" fmla="val 11880047"/>
            <a:gd name="adj5" fmla="val 5932"/>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CC922BB4-1397-4385-88BC-6D602F9CD43F}">
      <dsp:nvSpPr>
        <dsp:cNvPr id="0" name=""/>
        <dsp:cNvSpPr/>
      </dsp:nvSpPr>
      <dsp:spPr>
        <a:xfrm>
          <a:off x="222728" y="21253"/>
          <a:ext cx="3582658" cy="3582658"/>
        </a:xfrm>
        <a:prstGeom prst="leftCircularArrow">
          <a:avLst>
            <a:gd name="adj1" fmla="val 5085"/>
            <a:gd name="adj2" fmla="val 327528"/>
            <a:gd name="adj3" fmla="val 12207639"/>
            <a:gd name="adj4" fmla="val 16199676"/>
            <a:gd name="adj5" fmla="val 5932"/>
          </a:avLst>
        </a:prstGeom>
        <a:solidFill>
          <a:schemeClr val="accent6">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86BDD8-19BB-43A2-9733-EB07CBD3E20E}">
      <dsp:nvSpPr>
        <dsp:cNvPr id="0" name=""/>
        <dsp:cNvSpPr/>
      </dsp:nvSpPr>
      <dsp:spPr>
        <a:xfrm>
          <a:off x="1699396" y="306722"/>
          <a:ext cx="4473029" cy="4473029"/>
        </a:xfrm>
        <a:prstGeom prst="pie">
          <a:avLst>
            <a:gd name="adj1" fmla="val 16200000"/>
            <a:gd name="adj2" fmla="val 20520000"/>
          </a:avLst>
        </a:prstGeom>
        <a:gradFill rotWithShape="0">
          <a:gsLst>
            <a:gs pos="0">
              <a:schemeClr val="accent2">
                <a:hueOff val="0"/>
                <a:satOff val="0"/>
                <a:lumOff val="0"/>
                <a:alphaOff val="0"/>
                <a:tint val="94000"/>
                <a:satMod val="105000"/>
                <a:lumMod val="102000"/>
              </a:schemeClr>
            </a:gs>
            <a:gs pos="100000">
              <a:schemeClr val="accent2">
                <a:hueOff val="0"/>
                <a:satOff val="0"/>
                <a:lumOff val="0"/>
                <a:alphaOff val="0"/>
                <a:shade val="74000"/>
                <a:satMod val="128000"/>
                <a:lumMod val="100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AR" sz="1800" b="1" kern="1200">
              <a:solidFill>
                <a:schemeClr val="bg1"/>
              </a:solidFill>
            </a:rPr>
            <a:t>Publicidad</a:t>
          </a:r>
        </a:p>
      </dsp:txBody>
      <dsp:txXfrm>
        <a:off x="4032826" y="1058616"/>
        <a:ext cx="1437759" cy="958506"/>
      </dsp:txXfrm>
    </dsp:sp>
    <dsp:sp modelId="{9FE13E48-0C0B-4244-A249-E8EF7D310FDA}">
      <dsp:nvSpPr>
        <dsp:cNvPr id="0" name=""/>
        <dsp:cNvSpPr/>
      </dsp:nvSpPr>
      <dsp:spPr>
        <a:xfrm>
          <a:off x="1737736" y="426002"/>
          <a:ext cx="4473029" cy="4473029"/>
        </a:xfrm>
        <a:prstGeom prst="pie">
          <a:avLst>
            <a:gd name="adj1" fmla="val 20520000"/>
            <a:gd name="adj2" fmla="val 3240000"/>
          </a:avLst>
        </a:prstGeom>
        <a:gradFill rotWithShape="0">
          <a:gsLst>
            <a:gs pos="0">
              <a:schemeClr val="accent3">
                <a:hueOff val="0"/>
                <a:satOff val="0"/>
                <a:lumOff val="0"/>
                <a:alphaOff val="0"/>
                <a:tint val="94000"/>
                <a:satMod val="105000"/>
                <a:lumMod val="102000"/>
              </a:schemeClr>
            </a:gs>
            <a:gs pos="100000">
              <a:schemeClr val="accent3">
                <a:hueOff val="0"/>
                <a:satOff val="0"/>
                <a:lumOff val="0"/>
                <a:alphaOff val="0"/>
                <a:shade val="74000"/>
                <a:satMod val="128000"/>
                <a:lumMod val="100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AR" sz="1800" b="1" kern="1200">
              <a:solidFill>
                <a:schemeClr val="bg1"/>
              </a:solidFill>
            </a:rPr>
            <a:t>Relaciones públicasy Eventos</a:t>
          </a:r>
        </a:p>
      </dsp:txBody>
      <dsp:txXfrm>
        <a:off x="4618580" y="2469751"/>
        <a:ext cx="1331258" cy="1065007"/>
      </dsp:txXfrm>
    </dsp:sp>
    <dsp:sp modelId="{5C3B855A-3E8F-4C1C-9750-F4850A29763C}">
      <dsp:nvSpPr>
        <dsp:cNvPr id="0" name=""/>
        <dsp:cNvSpPr/>
      </dsp:nvSpPr>
      <dsp:spPr>
        <a:xfrm>
          <a:off x="1636560" y="499488"/>
          <a:ext cx="4473029" cy="4473029"/>
        </a:xfrm>
        <a:prstGeom prst="pie">
          <a:avLst>
            <a:gd name="adj1" fmla="val 3240000"/>
            <a:gd name="adj2" fmla="val 7560000"/>
          </a:avLst>
        </a:prstGeom>
        <a:gradFill rotWithShape="0">
          <a:gsLst>
            <a:gs pos="0">
              <a:schemeClr val="accent4">
                <a:hueOff val="0"/>
                <a:satOff val="0"/>
                <a:lumOff val="0"/>
                <a:alphaOff val="0"/>
                <a:tint val="94000"/>
                <a:satMod val="105000"/>
                <a:lumMod val="102000"/>
              </a:schemeClr>
            </a:gs>
            <a:gs pos="100000">
              <a:schemeClr val="accent4">
                <a:hueOff val="0"/>
                <a:satOff val="0"/>
                <a:lumOff val="0"/>
                <a:alphaOff val="0"/>
                <a:shade val="74000"/>
                <a:satMod val="128000"/>
                <a:lumMod val="100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AR" sz="1800" b="1" kern="1200">
              <a:solidFill>
                <a:schemeClr val="bg1"/>
              </a:solidFill>
            </a:rPr>
            <a:t>Ventas personales</a:t>
          </a:r>
        </a:p>
      </dsp:txBody>
      <dsp:txXfrm>
        <a:off x="3234071" y="3641258"/>
        <a:ext cx="1278008" cy="1171507"/>
      </dsp:txXfrm>
    </dsp:sp>
    <dsp:sp modelId="{59764E7D-D22C-400A-997A-7CCC3C453009}">
      <dsp:nvSpPr>
        <dsp:cNvPr id="0" name=""/>
        <dsp:cNvSpPr/>
      </dsp:nvSpPr>
      <dsp:spPr>
        <a:xfrm>
          <a:off x="821735" y="-148446"/>
          <a:ext cx="5900328" cy="5621927"/>
        </a:xfrm>
        <a:prstGeom prst="pie">
          <a:avLst>
            <a:gd name="adj1" fmla="val 7560000"/>
            <a:gd name="adj2" fmla="val 11880000"/>
          </a:avLst>
        </a:prstGeom>
        <a:solidFill>
          <a:srgbClr val="FFFF0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t" anchorCtr="0">
          <a:noAutofit/>
        </a:bodyPr>
        <a:lstStyle/>
        <a:p>
          <a:pPr marL="0" lvl="0" indent="0" algn="l" defTabSz="800100">
            <a:lnSpc>
              <a:spcPct val="90000"/>
            </a:lnSpc>
            <a:spcBef>
              <a:spcPct val="0"/>
            </a:spcBef>
            <a:spcAft>
              <a:spcPct val="35000"/>
            </a:spcAft>
            <a:buNone/>
          </a:pPr>
          <a:r>
            <a:rPr lang="es-AR" sz="1800" b="1" kern="1200">
              <a:solidFill>
                <a:schemeClr val="bg1"/>
              </a:solidFill>
            </a:rPr>
            <a:t>Marketing digital</a:t>
          </a:r>
        </a:p>
        <a:p>
          <a:pPr marL="114300" lvl="1" indent="-114300" algn="l" defTabSz="622300">
            <a:lnSpc>
              <a:spcPct val="90000"/>
            </a:lnSpc>
            <a:spcBef>
              <a:spcPct val="0"/>
            </a:spcBef>
            <a:spcAft>
              <a:spcPct val="15000"/>
            </a:spcAft>
            <a:buChar char="•"/>
          </a:pPr>
          <a:r>
            <a:rPr lang="es-AR" sz="1400" b="1" kern="1200">
              <a:solidFill>
                <a:schemeClr val="bg1"/>
              </a:solidFill>
            </a:rPr>
            <a:t>Pág. Web</a:t>
          </a:r>
        </a:p>
        <a:p>
          <a:pPr marL="114300" lvl="1" indent="-114300" algn="l" defTabSz="622300">
            <a:lnSpc>
              <a:spcPct val="90000"/>
            </a:lnSpc>
            <a:spcBef>
              <a:spcPct val="0"/>
            </a:spcBef>
            <a:spcAft>
              <a:spcPct val="15000"/>
            </a:spcAft>
            <a:buChar char="•"/>
          </a:pPr>
          <a:r>
            <a:rPr lang="es-AR" sz="1400" b="1" kern="1200">
              <a:solidFill>
                <a:schemeClr val="bg1"/>
              </a:solidFill>
            </a:rPr>
            <a:t>Redes Sociales</a:t>
          </a:r>
        </a:p>
        <a:p>
          <a:pPr marL="114300" lvl="1" indent="-114300" algn="l" defTabSz="622300">
            <a:lnSpc>
              <a:spcPct val="90000"/>
            </a:lnSpc>
            <a:spcBef>
              <a:spcPct val="0"/>
            </a:spcBef>
            <a:spcAft>
              <a:spcPct val="15000"/>
            </a:spcAft>
            <a:buChar char="•"/>
          </a:pPr>
          <a:r>
            <a:rPr lang="es-AR" sz="1400" b="1" kern="1200">
              <a:solidFill>
                <a:schemeClr val="bg1"/>
              </a:solidFill>
            </a:rPr>
            <a:t>Inbound mkt.</a:t>
          </a:r>
        </a:p>
      </dsp:txBody>
      <dsp:txXfrm>
        <a:off x="1165921" y="2420239"/>
        <a:ext cx="1756050" cy="1338554"/>
      </dsp:txXfrm>
    </dsp:sp>
    <dsp:sp modelId="{7A6FC052-E75C-4455-A859-CD8F01E90A55}">
      <dsp:nvSpPr>
        <dsp:cNvPr id="0" name=""/>
        <dsp:cNvSpPr/>
      </dsp:nvSpPr>
      <dsp:spPr>
        <a:xfrm>
          <a:off x="1573725" y="306722"/>
          <a:ext cx="4473029" cy="4473029"/>
        </a:xfrm>
        <a:prstGeom prst="pie">
          <a:avLst>
            <a:gd name="adj1" fmla="val 11880000"/>
            <a:gd name="adj2" fmla="val 16200000"/>
          </a:avLst>
        </a:prstGeom>
        <a:gradFill rotWithShape="0">
          <a:gsLst>
            <a:gs pos="0">
              <a:schemeClr val="accent6">
                <a:hueOff val="0"/>
                <a:satOff val="0"/>
                <a:lumOff val="0"/>
                <a:alphaOff val="0"/>
                <a:tint val="94000"/>
                <a:satMod val="105000"/>
                <a:lumMod val="102000"/>
              </a:schemeClr>
            </a:gs>
            <a:gs pos="100000">
              <a:schemeClr val="accent6">
                <a:hueOff val="0"/>
                <a:satOff val="0"/>
                <a:lumOff val="0"/>
                <a:alphaOff val="0"/>
                <a:shade val="74000"/>
                <a:satMod val="128000"/>
                <a:lumMod val="100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AR" sz="1600" b="1" kern="1200">
              <a:solidFill>
                <a:schemeClr val="bg1"/>
              </a:solidFill>
            </a:rPr>
            <a:t>Promociones de ventas</a:t>
          </a:r>
        </a:p>
      </dsp:txBody>
      <dsp:txXfrm>
        <a:off x="2275565" y="1058616"/>
        <a:ext cx="1437759" cy="958506"/>
      </dsp:txXfrm>
    </dsp:sp>
    <dsp:sp modelId="{1DDC1CB3-68BB-4FBF-9C69-E0EC06AA2550}">
      <dsp:nvSpPr>
        <dsp:cNvPr id="0" name=""/>
        <dsp:cNvSpPr/>
      </dsp:nvSpPr>
      <dsp:spPr>
        <a:xfrm>
          <a:off x="1422283" y="29820"/>
          <a:ext cx="5026833" cy="5026833"/>
        </a:xfrm>
        <a:prstGeom prst="circularArrow">
          <a:avLst>
            <a:gd name="adj1" fmla="val 5085"/>
            <a:gd name="adj2" fmla="val 327528"/>
            <a:gd name="adj3" fmla="val 20192361"/>
            <a:gd name="adj4" fmla="val 16200324"/>
            <a:gd name="adj5" fmla="val 5932"/>
          </a:avLst>
        </a:prstGeom>
        <a:solidFill>
          <a:schemeClr val="accent2">
            <a:hueOff val="0"/>
            <a:satOff val="0"/>
            <a:lumOff val="0"/>
            <a:alphaOff val="0"/>
          </a:schemeClr>
        </a:solidFill>
        <a:ln>
          <a:noFill/>
        </a:ln>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7BAD21AB-923E-462E-938F-388A5B5C0E8F}">
      <dsp:nvSpPr>
        <dsp:cNvPr id="0" name=""/>
        <dsp:cNvSpPr/>
      </dsp:nvSpPr>
      <dsp:spPr>
        <a:xfrm>
          <a:off x="1461143" y="149061"/>
          <a:ext cx="5026833" cy="5026833"/>
        </a:xfrm>
        <a:prstGeom prst="circularArrow">
          <a:avLst>
            <a:gd name="adj1" fmla="val 5085"/>
            <a:gd name="adj2" fmla="val 327528"/>
            <a:gd name="adj3" fmla="val 2912753"/>
            <a:gd name="adj4" fmla="val 20519953"/>
            <a:gd name="adj5" fmla="val 5932"/>
          </a:avLst>
        </a:prstGeom>
        <a:solidFill>
          <a:schemeClr val="accent3">
            <a:hueOff val="0"/>
            <a:satOff val="0"/>
            <a:lumOff val="0"/>
            <a:alphaOff val="0"/>
          </a:schemeClr>
        </a:solidFill>
        <a:ln>
          <a:noFill/>
        </a:ln>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DC4E7B3D-B67F-4597-94C4-F0FAFA932D70}">
      <dsp:nvSpPr>
        <dsp:cNvPr id="0" name=""/>
        <dsp:cNvSpPr/>
      </dsp:nvSpPr>
      <dsp:spPr>
        <a:xfrm>
          <a:off x="1359659" y="222771"/>
          <a:ext cx="5026833" cy="5026833"/>
        </a:xfrm>
        <a:prstGeom prst="circularArrow">
          <a:avLst>
            <a:gd name="adj1" fmla="val 5085"/>
            <a:gd name="adj2" fmla="val 327528"/>
            <a:gd name="adj3" fmla="val 7232777"/>
            <a:gd name="adj4" fmla="val 3239695"/>
            <a:gd name="adj5" fmla="val 5932"/>
          </a:avLst>
        </a:prstGeom>
        <a:solidFill>
          <a:schemeClr val="accent4">
            <a:hueOff val="0"/>
            <a:satOff val="0"/>
            <a:lumOff val="0"/>
            <a:alphaOff val="0"/>
          </a:schemeClr>
        </a:solidFill>
        <a:ln>
          <a:noFill/>
        </a:ln>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71A2EC98-D121-48E7-852C-35A03B6052B5}">
      <dsp:nvSpPr>
        <dsp:cNvPr id="0" name=""/>
        <dsp:cNvSpPr/>
      </dsp:nvSpPr>
      <dsp:spPr>
        <a:xfrm>
          <a:off x="103876" y="406908"/>
          <a:ext cx="5026833" cy="5026833"/>
        </a:xfrm>
        <a:prstGeom prst="circularArrow">
          <a:avLst>
            <a:gd name="adj1" fmla="val 5085"/>
            <a:gd name="adj2" fmla="val 327528"/>
            <a:gd name="adj3" fmla="val 11552519"/>
            <a:gd name="adj4" fmla="val 7559718"/>
            <a:gd name="adj5" fmla="val 5932"/>
          </a:avLst>
        </a:prstGeom>
        <a:solidFill>
          <a:srgbClr val="FFFF00"/>
        </a:solidFill>
        <a:ln>
          <a:noFill/>
        </a:ln>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CECFE79C-15A6-41D4-BF52-DE080DB9B6EE}">
      <dsp:nvSpPr>
        <dsp:cNvPr id="0" name=""/>
        <dsp:cNvSpPr/>
      </dsp:nvSpPr>
      <dsp:spPr>
        <a:xfrm>
          <a:off x="1297034" y="29820"/>
          <a:ext cx="5026833" cy="5026833"/>
        </a:xfrm>
        <a:prstGeom prst="circularArrow">
          <a:avLst>
            <a:gd name="adj1" fmla="val 5085"/>
            <a:gd name="adj2" fmla="val 327528"/>
            <a:gd name="adj3" fmla="val 15872148"/>
            <a:gd name="adj4" fmla="val 11880111"/>
            <a:gd name="adj5" fmla="val 5932"/>
          </a:avLst>
        </a:prstGeom>
        <a:solidFill>
          <a:schemeClr val="accent6">
            <a:hueOff val="0"/>
            <a:satOff val="0"/>
            <a:lumOff val="0"/>
            <a:alphaOff val="0"/>
          </a:schemeClr>
        </a:solidFill>
        <a:ln>
          <a:noFill/>
        </a:ln>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2A663D-52C0-48D2-81EA-C907759B260B}">
      <dsp:nvSpPr>
        <dsp:cNvPr id="0" name=""/>
        <dsp:cNvSpPr/>
      </dsp:nvSpPr>
      <dsp:spPr>
        <a:xfrm>
          <a:off x="3458165" y="3510731"/>
          <a:ext cx="2812360" cy="908851"/>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s-ES" sz="2800" b="1" kern="1200" spc="300" dirty="0">
              <a:effectLst>
                <a:outerShdw blurRad="38100" dist="38100" dir="2700000" algn="tl">
                  <a:srgbClr val="000000">
                    <a:alpha val="43137"/>
                  </a:srgbClr>
                </a:outerShdw>
              </a:effectLst>
            </a:rPr>
            <a:t>Innovación</a:t>
          </a:r>
          <a:endParaRPr lang="es-AR" sz="2800" b="1" kern="1200" spc="300" dirty="0">
            <a:effectLst>
              <a:outerShdw blurRad="38100" dist="38100" dir="2700000" algn="tl">
                <a:srgbClr val="000000">
                  <a:alpha val="43137"/>
                </a:srgbClr>
              </a:outerShdw>
            </a:effectLst>
          </a:endParaRPr>
        </a:p>
      </dsp:txBody>
      <dsp:txXfrm>
        <a:off x="3502531" y="3555097"/>
        <a:ext cx="2723628" cy="820119"/>
      </dsp:txXfrm>
    </dsp:sp>
    <dsp:sp modelId="{1C979DC8-E1B8-4F6E-AF59-D410F4BB5BA9}">
      <dsp:nvSpPr>
        <dsp:cNvPr id="0" name=""/>
        <dsp:cNvSpPr/>
      </dsp:nvSpPr>
      <dsp:spPr>
        <a:xfrm rot="16199970">
          <a:off x="4376341" y="3022735"/>
          <a:ext cx="975992" cy="0"/>
        </a:xfrm>
        <a:custGeom>
          <a:avLst/>
          <a:gdLst/>
          <a:ahLst/>
          <a:cxnLst/>
          <a:rect l="0" t="0" r="0" b="0"/>
          <a:pathLst>
            <a:path>
              <a:moveTo>
                <a:pt x="0" y="0"/>
              </a:moveTo>
              <a:lnTo>
                <a:pt x="975992" y="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C06678B-0C65-4FBC-B121-79AB9BFCA11D}">
      <dsp:nvSpPr>
        <dsp:cNvPr id="0" name=""/>
        <dsp:cNvSpPr/>
      </dsp:nvSpPr>
      <dsp:spPr>
        <a:xfrm>
          <a:off x="3490835" y="1259439"/>
          <a:ext cx="2746983" cy="1275300"/>
        </a:xfrm>
        <a:prstGeom prst="roundRect">
          <a:avLst/>
        </a:prstGeom>
        <a:no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81280" rIns="81280" bIns="81280" numCol="1" spcCol="1270" anchor="ctr" anchorCtr="0">
          <a:noAutofit/>
        </a:bodyPr>
        <a:lstStyle/>
        <a:p>
          <a:pPr marL="0" lvl="0" indent="0" algn="ctr" defTabSz="1422400">
            <a:lnSpc>
              <a:spcPct val="100000"/>
            </a:lnSpc>
            <a:spcBef>
              <a:spcPct val="0"/>
            </a:spcBef>
            <a:spcAft>
              <a:spcPts val="0"/>
            </a:spcAft>
            <a:buNone/>
          </a:pPr>
          <a:r>
            <a:rPr lang="es-ES" sz="3200" b="1" kern="1200" dirty="0">
              <a:effectLst>
                <a:outerShdw blurRad="38100" dist="38100" dir="2700000" algn="tl">
                  <a:srgbClr val="000000">
                    <a:alpha val="43137"/>
                  </a:srgbClr>
                </a:outerShdw>
              </a:effectLst>
            </a:rPr>
            <a:t>Productos </a:t>
          </a:r>
        </a:p>
        <a:p>
          <a:pPr marL="0" lvl="0" indent="0" algn="ctr" defTabSz="1422400">
            <a:lnSpc>
              <a:spcPct val="100000"/>
            </a:lnSpc>
            <a:spcBef>
              <a:spcPct val="0"/>
            </a:spcBef>
            <a:spcAft>
              <a:spcPts val="0"/>
            </a:spcAft>
            <a:buNone/>
          </a:pPr>
          <a:r>
            <a:rPr lang="es-ES" sz="3200" b="1" kern="1200" dirty="0">
              <a:effectLst>
                <a:outerShdw blurRad="38100" dist="38100" dir="2700000" algn="tl">
                  <a:srgbClr val="000000">
                    <a:alpha val="43137"/>
                  </a:srgbClr>
                </a:outerShdw>
              </a:effectLst>
            </a:rPr>
            <a:t>&amp;</a:t>
          </a:r>
        </a:p>
        <a:p>
          <a:pPr marL="0" lvl="0" indent="0" algn="ctr" defTabSz="1422400">
            <a:lnSpc>
              <a:spcPct val="100000"/>
            </a:lnSpc>
            <a:spcBef>
              <a:spcPct val="0"/>
            </a:spcBef>
            <a:spcAft>
              <a:spcPts val="0"/>
            </a:spcAft>
            <a:buNone/>
          </a:pPr>
          <a:r>
            <a:rPr lang="es-ES" sz="3200" b="1" kern="1200" dirty="0">
              <a:effectLst>
                <a:outerShdw blurRad="38100" dist="38100" dir="2700000" algn="tl">
                  <a:srgbClr val="000000">
                    <a:alpha val="43137"/>
                  </a:srgbClr>
                </a:outerShdw>
              </a:effectLst>
            </a:rPr>
            <a:t> Servicios</a:t>
          </a:r>
          <a:endParaRPr lang="es-AR" sz="3200" b="1" kern="1200" dirty="0">
            <a:effectLst>
              <a:outerShdw blurRad="38100" dist="38100" dir="2700000" algn="tl">
                <a:srgbClr val="000000">
                  <a:alpha val="43137"/>
                </a:srgbClr>
              </a:outerShdw>
            </a:effectLst>
          </a:endParaRPr>
        </a:p>
      </dsp:txBody>
      <dsp:txXfrm>
        <a:off x="3553090" y="1321694"/>
        <a:ext cx="2622473" cy="1150790"/>
      </dsp:txXfrm>
    </dsp:sp>
    <dsp:sp modelId="{B97810E4-509B-4F46-AB85-8DE19194F2F2}">
      <dsp:nvSpPr>
        <dsp:cNvPr id="0" name=""/>
        <dsp:cNvSpPr/>
      </dsp:nvSpPr>
      <dsp:spPr>
        <a:xfrm rot="1409854">
          <a:off x="5874564" y="4587916"/>
          <a:ext cx="844391" cy="0"/>
        </a:xfrm>
        <a:custGeom>
          <a:avLst/>
          <a:gdLst/>
          <a:ahLst/>
          <a:cxnLst/>
          <a:rect l="0" t="0" r="0" b="0"/>
          <a:pathLst>
            <a:path>
              <a:moveTo>
                <a:pt x="0" y="0"/>
              </a:moveTo>
              <a:lnTo>
                <a:pt x="844391" y="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F05B99A-6A06-423A-BBC2-9ED3ABA3541A}">
      <dsp:nvSpPr>
        <dsp:cNvPr id="0" name=""/>
        <dsp:cNvSpPr/>
      </dsp:nvSpPr>
      <dsp:spPr>
        <a:xfrm>
          <a:off x="6327784" y="4756250"/>
          <a:ext cx="2706722" cy="867089"/>
        </a:xfrm>
        <a:prstGeom prst="roundRect">
          <a:avLst/>
        </a:prstGeom>
        <a:no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81280" rIns="81280" bIns="81280" numCol="1" spcCol="1270" anchor="ctr" anchorCtr="0">
          <a:noAutofit/>
        </a:bodyPr>
        <a:lstStyle/>
        <a:p>
          <a:pPr marL="0" lvl="0" indent="0" algn="ctr" defTabSz="1422400">
            <a:lnSpc>
              <a:spcPct val="90000"/>
            </a:lnSpc>
            <a:spcBef>
              <a:spcPct val="0"/>
            </a:spcBef>
            <a:spcAft>
              <a:spcPct val="35000"/>
            </a:spcAft>
            <a:buNone/>
          </a:pPr>
          <a:r>
            <a:rPr lang="es-ES" sz="3200" b="1" kern="1200" dirty="0">
              <a:solidFill>
                <a:prstClr val="white"/>
              </a:solidFill>
              <a:effectLst>
                <a:outerShdw blurRad="38100" dist="38100" dir="2700000" algn="tl">
                  <a:srgbClr val="000000">
                    <a:alpha val="43137"/>
                  </a:srgbClr>
                </a:outerShdw>
              </a:effectLst>
              <a:latin typeface="Century Gothic" panose="020B0502020202020204"/>
              <a:ea typeface="+mn-ea"/>
              <a:cs typeface="+mn-cs"/>
            </a:rPr>
            <a:t>Procesos</a:t>
          </a:r>
          <a:endParaRPr lang="es-AR" sz="3200" b="1" kern="1200" dirty="0">
            <a:solidFill>
              <a:prstClr val="white"/>
            </a:solidFill>
            <a:effectLst>
              <a:outerShdw blurRad="38100" dist="38100" dir="2700000" algn="tl">
                <a:srgbClr val="000000">
                  <a:alpha val="43137"/>
                </a:srgbClr>
              </a:outerShdw>
            </a:effectLst>
            <a:latin typeface="Century Gothic" panose="020B0502020202020204"/>
            <a:ea typeface="+mn-ea"/>
            <a:cs typeface="+mn-cs"/>
          </a:endParaRPr>
        </a:p>
      </dsp:txBody>
      <dsp:txXfrm>
        <a:off x="6370112" y="4798578"/>
        <a:ext cx="2622066" cy="782433"/>
      </dsp:txXfrm>
    </dsp:sp>
    <dsp:sp modelId="{F7E21E1A-971B-4D46-ACE8-4688779D09C0}">
      <dsp:nvSpPr>
        <dsp:cNvPr id="0" name=""/>
        <dsp:cNvSpPr/>
      </dsp:nvSpPr>
      <dsp:spPr>
        <a:xfrm rot="8892964">
          <a:off x="3412148" y="4624236"/>
          <a:ext cx="777090" cy="0"/>
        </a:xfrm>
        <a:custGeom>
          <a:avLst/>
          <a:gdLst/>
          <a:ahLst/>
          <a:cxnLst/>
          <a:rect l="0" t="0" r="0" b="0"/>
          <a:pathLst>
            <a:path>
              <a:moveTo>
                <a:pt x="0" y="0"/>
              </a:moveTo>
              <a:lnTo>
                <a:pt x="777090" y="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66EE5D7-B3AB-44A7-817F-D854F5955064}">
      <dsp:nvSpPr>
        <dsp:cNvPr id="0" name=""/>
        <dsp:cNvSpPr/>
      </dsp:nvSpPr>
      <dsp:spPr>
        <a:xfrm>
          <a:off x="569000" y="4828890"/>
          <a:ext cx="4403458" cy="867102"/>
        </a:xfrm>
        <a:prstGeom prst="roundRect">
          <a:avLst/>
        </a:prstGeom>
        <a:no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81280" rIns="81280" bIns="81280" numCol="1" spcCol="1270" anchor="ctr" anchorCtr="0">
          <a:noAutofit/>
        </a:bodyPr>
        <a:lstStyle/>
        <a:p>
          <a:pPr marL="0" lvl="0" indent="0" algn="ctr" defTabSz="1422400">
            <a:lnSpc>
              <a:spcPct val="90000"/>
            </a:lnSpc>
            <a:spcBef>
              <a:spcPct val="0"/>
            </a:spcBef>
            <a:spcAft>
              <a:spcPct val="35000"/>
            </a:spcAft>
            <a:buNone/>
          </a:pPr>
          <a:r>
            <a:rPr lang="es-ES" sz="3200" b="1" kern="1200" dirty="0">
              <a:solidFill>
                <a:prstClr val="white"/>
              </a:solidFill>
              <a:effectLst>
                <a:outerShdw blurRad="38100" dist="38100" dir="2700000" algn="tl">
                  <a:srgbClr val="000000">
                    <a:alpha val="43137"/>
                  </a:srgbClr>
                </a:outerShdw>
              </a:effectLst>
              <a:latin typeface="Century Gothic" panose="020B0502020202020204"/>
              <a:ea typeface="+mn-ea"/>
              <a:cs typeface="+mn-cs"/>
            </a:rPr>
            <a:t>Organización</a:t>
          </a:r>
          <a:endParaRPr lang="es-AR" sz="3200" b="1" kern="1200" dirty="0">
            <a:solidFill>
              <a:prstClr val="white"/>
            </a:solidFill>
            <a:effectLst>
              <a:outerShdw blurRad="38100" dist="38100" dir="2700000" algn="tl">
                <a:srgbClr val="000000">
                  <a:alpha val="43137"/>
                </a:srgbClr>
              </a:outerShdw>
            </a:effectLst>
            <a:latin typeface="Century Gothic" panose="020B0502020202020204"/>
            <a:ea typeface="+mn-ea"/>
            <a:cs typeface="+mn-cs"/>
          </a:endParaRPr>
        </a:p>
      </dsp:txBody>
      <dsp:txXfrm>
        <a:off x="611328" y="4871218"/>
        <a:ext cx="4318802" cy="78244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C84680-921B-4657-8E11-3C3F6D8C2E6A}">
      <dsp:nvSpPr>
        <dsp:cNvPr id="0" name=""/>
        <dsp:cNvSpPr/>
      </dsp:nvSpPr>
      <dsp:spPr>
        <a:xfrm>
          <a:off x="3643425" y="1880303"/>
          <a:ext cx="3174503" cy="3174503"/>
        </a:xfrm>
        <a:prstGeom prst="ellipse">
          <a:avLst/>
        </a:prstGeom>
        <a:solidFill>
          <a:schemeClr val="accent2">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62230" tIns="62230" rIns="62230" bIns="62230" numCol="1" spcCol="1270" anchor="ctr" anchorCtr="0">
          <a:noAutofit/>
        </a:bodyPr>
        <a:lstStyle/>
        <a:p>
          <a:pPr marL="0" lvl="0" indent="0" algn="ctr" defTabSz="2178050">
            <a:lnSpc>
              <a:spcPct val="90000"/>
            </a:lnSpc>
            <a:spcBef>
              <a:spcPct val="0"/>
            </a:spcBef>
            <a:spcAft>
              <a:spcPct val="35000"/>
            </a:spcAft>
            <a:buNone/>
          </a:pPr>
          <a:r>
            <a:rPr lang="es-AR" sz="4900" b="1" kern="1200" dirty="0"/>
            <a:t>DIGITAL MKT.</a:t>
          </a:r>
        </a:p>
      </dsp:txBody>
      <dsp:txXfrm>
        <a:off x="4108320" y="2345198"/>
        <a:ext cx="2244713" cy="2244713"/>
      </dsp:txXfrm>
    </dsp:sp>
    <dsp:sp modelId="{3191DD9D-B80F-4B40-93A1-E3EE3CCCB9D8}">
      <dsp:nvSpPr>
        <dsp:cNvPr id="0" name=""/>
        <dsp:cNvSpPr/>
      </dsp:nvSpPr>
      <dsp:spPr>
        <a:xfrm>
          <a:off x="4437051" y="20239"/>
          <a:ext cx="1587251" cy="1587251"/>
        </a:xfrm>
        <a:prstGeom prst="ellipse">
          <a:avLst/>
        </a:prstGeom>
        <a:solidFill>
          <a:schemeClr val="accent3">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AR" sz="1400" b="1" kern="1200" dirty="0"/>
            <a:t>El cliente es CEO</a:t>
          </a:r>
        </a:p>
      </dsp:txBody>
      <dsp:txXfrm>
        <a:off x="4669499" y="252687"/>
        <a:ext cx="1122355" cy="1122355"/>
      </dsp:txXfrm>
    </dsp:sp>
    <dsp:sp modelId="{B5B7DC13-A7C2-490E-8366-DB94C72B2DBB}">
      <dsp:nvSpPr>
        <dsp:cNvPr id="0" name=""/>
        <dsp:cNvSpPr/>
      </dsp:nvSpPr>
      <dsp:spPr>
        <a:xfrm>
          <a:off x="5670283" y="324203"/>
          <a:ext cx="1587251" cy="1587251"/>
        </a:xfrm>
        <a:prstGeom prst="ellipse">
          <a:avLst/>
        </a:prstGeom>
        <a:solidFill>
          <a:schemeClr val="accent4">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AR" sz="1400" b="1" kern="1200" dirty="0"/>
            <a:t>E-</a:t>
          </a:r>
          <a:r>
            <a:rPr lang="es-AR" sz="1400" b="1" kern="1200" dirty="0" err="1"/>
            <a:t>commerce</a:t>
          </a:r>
          <a:endParaRPr lang="es-AR" sz="1400" b="1" kern="1200" dirty="0"/>
        </a:p>
      </dsp:txBody>
      <dsp:txXfrm>
        <a:off x="5902731" y="556651"/>
        <a:ext cx="1122355" cy="1122355"/>
      </dsp:txXfrm>
    </dsp:sp>
    <dsp:sp modelId="{04FB3ABE-EDAA-43E3-967F-ABF27D2701B7}">
      <dsp:nvSpPr>
        <dsp:cNvPr id="0" name=""/>
        <dsp:cNvSpPr/>
      </dsp:nvSpPr>
      <dsp:spPr>
        <a:xfrm>
          <a:off x="6620996" y="1166461"/>
          <a:ext cx="1587251" cy="1587251"/>
        </a:xfrm>
        <a:prstGeom prst="ellipse">
          <a:avLst/>
        </a:prstGeom>
        <a:solidFill>
          <a:schemeClr val="accent5">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AR" sz="1400" b="1" kern="1200" dirty="0"/>
            <a:t>Publicidad en línea</a:t>
          </a:r>
        </a:p>
      </dsp:txBody>
      <dsp:txXfrm>
        <a:off x="6853444" y="1398909"/>
        <a:ext cx="1122355" cy="1122355"/>
      </dsp:txXfrm>
    </dsp:sp>
    <dsp:sp modelId="{33262166-E2FB-4CF8-92A0-DEBF0A2942E2}">
      <dsp:nvSpPr>
        <dsp:cNvPr id="0" name=""/>
        <dsp:cNvSpPr/>
      </dsp:nvSpPr>
      <dsp:spPr>
        <a:xfrm>
          <a:off x="7071393" y="2354062"/>
          <a:ext cx="1587251" cy="1587251"/>
        </a:xfrm>
        <a:prstGeom prst="ellipse">
          <a:avLst/>
        </a:prstGeom>
        <a:solidFill>
          <a:schemeClr val="accent6">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AR" sz="1400" b="1" kern="1200" dirty="0"/>
            <a:t>Marketing de motores de búsqueda</a:t>
          </a:r>
        </a:p>
      </dsp:txBody>
      <dsp:txXfrm>
        <a:off x="7303841" y="2586510"/>
        <a:ext cx="1122355" cy="1122355"/>
      </dsp:txXfrm>
    </dsp:sp>
    <dsp:sp modelId="{741AE530-BD38-4167-9030-1F70FB0E98DF}">
      <dsp:nvSpPr>
        <dsp:cNvPr id="0" name=""/>
        <dsp:cNvSpPr/>
      </dsp:nvSpPr>
      <dsp:spPr>
        <a:xfrm>
          <a:off x="6918295" y="3614941"/>
          <a:ext cx="1587251" cy="1587251"/>
        </a:xfrm>
        <a:prstGeom prst="ellipse">
          <a:avLst/>
        </a:prstGeom>
        <a:solidFill>
          <a:schemeClr val="accent2">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AR" sz="1400" b="1" kern="1200" dirty="0"/>
            <a:t>Medios propios, pagados y ganados</a:t>
          </a:r>
        </a:p>
      </dsp:txBody>
      <dsp:txXfrm>
        <a:off x="7150743" y="3847389"/>
        <a:ext cx="1122355" cy="1122355"/>
      </dsp:txXfrm>
    </dsp:sp>
    <dsp:sp modelId="{E41C5B93-1ABF-4161-81DF-560E5D0BE845}">
      <dsp:nvSpPr>
        <dsp:cNvPr id="0" name=""/>
        <dsp:cNvSpPr/>
      </dsp:nvSpPr>
      <dsp:spPr>
        <a:xfrm>
          <a:off x="6196773" y="4660245"/>
          <a:ext cx="1587251" cy="1587251"/>
        </a:xfrm>
        <a:prstGeom prst="ellipse">
          <a:avLst/>
        </a:prstGeom>
        <a:solidFill>
          <a:schemeClr val="accent3">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AR" sz="1400" b="1" kern="1200" dirty="0"/>
            <a:t>El marketing móvil</a:t>
          </a:r>
        </a:p>
      </dsp:txBody>
      <dsp:txXfrm>
        <a:off x="6429221" y="4892693"/>
        <a:ext cx="1122355" cy="1122355"/>
      </dsp:txXfrm>
    </dsp:sp>
    <dsp:sp modelId="{4C605889-E854-4707-8D59-877552C66F99}">
      <dsp:nvSpPr>
        <dsp:cNvPr id="0" name=""/>
        <dsp:cNvSpPr/>
      </dsp:nvSpPr>
      <dsp:spPr>
        <a:xfrm>
          <a:off x="5072121" y="5250508"/>
          <a:ext cx="1587251" cy="1587251"/>
        </a:xfrm>
        <a:prstGeom prst="ellipse">
          <a:avLst/>
        </a:prstGeom>
        <a:solidFill>
          <a:schemeClr val="accent4">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AR" sz="1400" b="1" kern="1200" dirty="0"/>
            <a:t>Contenido generado por el usuario</a:t>
          </a:r>
        </a:p>
      </dsp:txBody>
      <dsp:txXfrm>
        <a:off x="5304569" y="5482956"/>
        <a:ext cx="1122355" cy="1122355"/>
      </dsp:txXfrm>
    </dsp:sp>
    <dsp:sp modelId="{8D30AFB5-8240-42C2-B5D2-F2A6C7EBE480}">
      <dsp:nvSpPr>
        <dsp:cNvPr id="0" name=""/>
        <dsp:cNvSpPr/>
      </dsp:nvSpPr>
      <dsp:spPr>
        <a:xfrm>
          <a:off x="3801981" y="5250508"/>
          <a:ext cx="1587251" cy="1587251"/>
        </a:xfrm>
        <a:prstGeom prst="ellipse">
          <a:avLst/>
        </a:prstGeom>
        <a:solidFill>
          <a:schemeClr val="accent5">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AR" sz="1400" b="1" kern="1200" dirty="0"/>
            <a:t>Comunidades de redes sociales</a:t>
          </a:r>
        </a:p>
      </dsp:txBody>
      <dsp:txXfrm>
        <a:off x="4034429" y="5482956"/>
        <a:ext cx="1122355" cy="1122355"/>
      </dsp:txXfrm>
    </dsp:sp>
    <dsp:sp modelId="{1183B7CC-D1C9-4FEC-8D05-EFEF4FCCAAD8}">
      <dsp:nvSpPr>
        <dsp:cNvPr id="0" name=""/>
        <dsp:cNvSpPr/>
      </dsp:nvSpPr>
      <dsp:spPr>
        <a:xfrm>
          <a:off x="2677329" y="4660245"/>
          <a:ext cx="1587251" cy="1587251"/>
        </a:xfrm>
        <a:prstGeom prst="ellipse">
          <a:avLst/>
        </a:prstGeom>
        <a:solidFill>
          <a:schemeClr val="accent6">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AR" sz="1400" b="1" kern="1200" dirty="0"/>
            <a:t>Marketing de contenidos</a:t>
          </a:r>
        </a:p>
      </dsp:txBody>
      <dsp:txXfrm>
        <a:off x="2909777" y="4892693"/>
        <a:ext cx="1122355" cy="1122355"/>
      </dsp:txXfrm>
    </dsp:sp>
    <dsp:sp modelId="{12C1A1F3-DD70-4703-9CD2-A6BC9D1ADD6C}">
      <dsp:nvSpPr>
        <dsp:cNvPr id="0" name=""/>
        <dsp:cNvSpPr/>
      </dsp:nvSpPr>
      <dsp:spPr>
        <a:xfrm>
          <a:off x="1955807" y="3614941"/>
          <a:ext cx="1587251" cy="1587251"/>
        </a:xfrm>
        <a:prstGeom prst="ellipse">
          <a:avLst/>
        </a:prstGeom>
        <a:solidFill>
          <a:schemeClr val="accent2">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AR" sz="1400" b="1" kern="1200" dirty="0"/>
            <a:t>Marketing local y basado en la ubicación</a:t>
          </a:r>
        </a:p>
      </dsp:txBody>
      <dsp:txXfrm>
        <a:off x="2188255" y="3847389"/>
        <a:ext cx="1122355" cy="1122355"/>
      </dsp:txXfrm>
    </dsp:sp>
    <dsp:sp modelId="{51922FB3-4079-49F6-A06C-657DFFA37EA4}">
      <dsp:nvSpPr>
        <dsp:cNvPr id="0" name=""/>
        <dsp:cNvSpPr/>
      </dsp:nvSpPr>
      <dsp:spPr>
        <a:xfrm>
          <a:off x="1802709" y="2354062"/>
          <a:ext cx="1587251" cy="1587251"/>
        </a:xfrm>
        <a:prstGeom prst="ellipse">
          <a:avLst/>
        </a:prstGeom>
        <a:solidFill>
          <a:schemeClr val="accent3">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AR" sz="1400" b="1" kern="1200" dirty="0"/>
            <a:t>Transparencia de marca</a:t>
          </a:r>
        </a:p>
      </dsp:txBody>
      <dsp:txXfrm>
        <a:off x="2035157" y="2586510"/>
        <a:ext cx="1122355" cy="1122355"/>
      </dsp:txXfrm>
    </dsp:sp>
    <dsp:sp modelId="{50AE8EAD-E6BE-4945-908B-99DFEB225C38}">
      <dsp:nvSpPr>
        <dsp:cNvPr id="0" name=""/>
        <dsp:cNvSpPr/>
      </dsp:nvSpPr>
      <dsp:spPr>
        <a:xfrm>
          <a:off x="2253106" y="1166461"/>
          <a:ext cx="1587251" cy="1587251"/>
        </a:xfrm>
        <a:prstGeom prst="ellipse">
          <a:avLst/>
        </a:prstGeom>
        <a:solidFill>
          <a:schemeClr val="accent4">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AR" sz="1400" b="1" kern="1200" dirty="0" err="1"/>
            <a:t>Inbound</a:t>
          </a:r>
          <a:r>
            <a:rPr lang="es-AR" sz="1400" b="1" kern="1200" dirty="0"/>
            <a:t> marketing</a:t>
          </a:r>
        </a:p>
      </dsp:txBody>
      <dsp:txXfrm>
        <a:off x="2485554" y="1398909"/>
        <a:ext cx="1122355" cy="1122355"/>
      </dsp:txXfrm>
    </dsp:sp>
    <dsp:sp modelId="{C84E2324-0DC6-41DC-9C57-72A863C7F703}">
      <dsp:nvSpPr>
        <dsp:cNvPr id="0" name=""/>
        <dsp:cNvSpPr/>
      </dsp:nvSpPr>
      <dsp:spPr>
        <a:xfrm>
          <a:off x="3203819" y="324203"/>
          <a:ext cx="1587251" cy="1587251"/>
        </a:xfrm>
        <a:prstGeom prst="ellipse">
          <a:avLst/>
        </a:prstGeom>
        <a:solidFill>
          <a:schemeClr val="accent5">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AR" sz="1400" b="1" kern="1200" dirty="0"/>
            <a:t>Métricas mandan</a:t>
          </a:r>
        </a:p>
      </dsp:txBody>
      <dsp:txXfrm>
        <a:off x="3436267" y="556651"/>
        <a:ext cx="1122355" cy="112235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1B5DA9-7553-4E65-B1AA-FC2D08FBEB61}">
      <dsp:nvSpPr>
        <dsp:cNvPr id="0" name=""/>
        <dsp:cNvSpPr/>
      </dsp:nvSpPr>
      <dsp:spPr>
        <a:xfrm>
          <a:off x="0" y="48213"/>
          <a:ext cx="3454399" cy="786240"/>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AR" sz="2000" b="1" kern="1200" cap="all" baseline="0" dirty="0">
              <a:solidFill>
                <a:schemeClr val="tx1"/>
              </a:solidFill>
            </a:rPr>
            <a:t>Página web</a:t>
          </a:r>
        </a:p>
      </dsp:txBody>
      <dsp:txXfrm>
        <a:off x="38381" y="86594"/>
        <a:ext cx="3377637" cy="709478"/>
      </dsp:txXfrm>
    </dsp:sp>
    <dsp:sp modelId="{8AC601B8-FE2A-4205-B49A-F3FCBEA9A905}">
      <dsp:nvSpPr>
        <dsp:cNvPr id="0" name=""/>
        <dsp:cNvSpPr/>
      </dsp:nvSpPr>
      <dsp:spPr>
        <a:xfrm>
          <a:off x="0" y="955413"/>
          <a:ext cx="3454399" cy="786240"/>
        </a:xfrm>
        <a:prstGeom prst="roundRect">
          <a:avLst/>
        </a:prstGeom>
        <a:solidFill>
          <a:schemeClr val="accent4">
            <a:hueOff val="1240697"/>
            <a:satOff val="1480"/>
            <a:lumOff val="62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AR" sz="2000" b="1" kern="1200" dirty="0">
              <a:solidFill>
                <a:schemeClr val="tx1"/>
              </a:solidFill>
            </a:rPr>
            <a:t>MOTORES DE BÚSQUEDA</a:t>
          </a:r>
        </a:p>
      </dsp:txBody>
      <dsp:txXfrm>
        <a:off x="38381" y="993794"/>
        <a:ext cx="3377637" cy="709478"/>
      </dsp:txXfrm>
    </dsp:sp>
    <dsp:sp modelId="{B6C5541D-25F1-4AA7-A95D-DFC33DD48520}">
      <dsp:nvSpPr>
        <dsp:cNvPr id="0" name=""/>
        <dsp:cNvSpPr/>
      </dsp:nvSpPr>
      <dsp:spPr>
        <a:xfrm>
          <a:off x="0" y="1862613"/>
          <a:ext cx="3454399" cy="786240"/>
        </a:xfrm>
        <a:prstGeom prst="roundRect">
          <a:avLst/>
        </a:prstGeom>
        <a:solidFill>
          <a:schemeClr val="accent4">
            <a:hueOff val="2481394"/>
            <a:satOff val="2959"/>
            <a:lumOff val="125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AR" sz="2000" b="1" kern="1200" dirty="0">
              <a:solidFill>
                <a:schemeClr val="tx1"/>
              </a:solidFill>
            </a:rPr>
            <a:t>PUBLICIDAD ONLINE</a:t>
          </a:r>
        </a:p>
      </dsp:txBody>
      <dsp:txXfrm>
        <a:off x="38381" y="1900994"/>
        <a:ext cx="3377637" cy="709478"/>
      </dsp:txXfrm>
    </dsp:sp>
    <dsp:sp modelId="{0EFB9F5B-46D3-411A-B025-5F690793FC9F}">
      <dsp:nvSpPr>
        <dsp:cNvPr id="0" name=""/>
        <dsp:cNvSpPr/>
      </dsp:nvSpPr>
      <dsp:spPr>
        <a:xfrm>
          <a:off x="0" y="2769813"/>
          <a:ext cx="3454399" cy="786240"/>
        </a:xfrm>
        <a:prstGeom prst="roundRect">
          <a:avLst/>
        </a:prstGeom>
        <a:solidFill>
          <a:schemeClr val="accent4">
            <a:hueOff val="3722092"/>
            <a:satOff val="4439"/>
            <a:lumOff val="188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AR" sz="2000" b="1" kern="1200" dirty="0">
              <a:solidFill>
                <a:schemeClr val="tx1"/>
              </a:solidFill>
            </a:rPr>
            <a:t>REDES SOCIALES</a:t>
          </a:r>
        </a:p>
      </dsp:txBody>
      <dsp:txXfrm>
        <a:off x="38381" y="2808194"/>
        <a:ext cx="3377637" cy="709478"/>
      </dsp:txXfrm>
    </dsp:sp>
    <dsp:sp modelId="{7231895F-DC62-412E-8B01-92E9DD39924B}">
      <dsp:nvSpPr>
        <dsp:cNvPr id="0" name=""/>
        <dsp:cNvSpPr/>
      </dsp:nvSpPr>
      <dsp:spPr>
        <a:xfrm>
          <a:off x="0" y="3677013"/>
          <a:ext cx="3454399" cy="786240"/>
        </a:xfrm>
        <a:prstGeom prst="roundRect">
          <a:avLst/>
        </a:prstGeom>
        <a:solidFill>
          <a:schemeClr val="accent4">
            <a:hueOff val="4962789"/>
            <a:satOff val="5918"/>
            <a:lumOff val="251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AR" sz="2000" b="1" kern="1200" cap="all" baseline="0" dirty="0">
              <a:solidFill>
                <a:schemeClr val="tx1"/>
              </a:solidFill>
            </a:rPr>
            <a:t>E-mail marketing</a:t>
          </a:r>
        </a:p>
      </dsp:txBody>
      <dsp:txXfrm>
        <a:off x="38381" y="3715394"/>
        <a:ext cx="3377637" cy="709478"/>
      </dsp:txXfrm>
    </dsp:sp>
    <dsp:sp modelId="{2ECA0FE9-50DA-4B22-BD6C-EFEA3BDBED29}">
      <dsp:nvSpPr>
        <dsp:cNvPr id="0" name=""/>
        <dsp:cNvSpPr/>
      </dsp:nvSpPr>
      <dsp:spPr>
        <a:xfrm>
          <a:off x="0" y="4584213"/>
          <a:ext cx="3454399" cy="786240"/>
        </a:xfrm>
        <a:prstGeom prst="roundRect">
          <a:avLst/>
        </a:prstGeom>
        <a:solidFill>
          <a:schemeClr val="accent4">
            <a:hueOff val="6203486"/>
            <a:satOff val="7398"/>
            <a:lumOff val="313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AR" sz="2000" b="1" kern="1200" cap="all" baseline="0" dirty="0">
              <a:solidFill>
                <a:schemeClr val="tx1"/>
              </a:solidFill>
            </a:rPr>
            <a:t>E-</a:t>
          </a:r>
          <a:r>
            <a:rPr lang="es-AR" sz="2000" b="1" kern="1200" cap="all" baseline="0" dirty="0" err="1">
              <a:solidFill>
                <a:schemeClr val="tx1"/>
              </a:solidFill>
            </a:rPr>
            <a:t>commerce</a:t>
          </a:r>
          <a:endParaRPr lang="es-AR" sz="2000" b="1" kern="1200" cap="all" baseline="0" dirty="0">
            <a:solidFill>
              <a:schemeClr val="tx1"/>
            </a:solidFill>
          </a:endParaRPr>
        </a:p>
      </dsp:txBody>
      <dsp:txXfrm>
        <a:off x="38381" y="4622594"/>
        <a:ext cx="3377637" cy="70947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D72D3A-0BE6-4DFF-A3D4-C5965D6A13AE}">
      <dsp:nvSpPr>
        <dsp:cNvPr id="0" name=""/>
        <dsp:cNvSpPr/>
      </dsp:nvSpPr>
      <dsp:spPr>
        <a:xfrm>
          <a:off x="805698" y="2953"/>
          <a:ext cx="1371024" cy="762714"/>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AR" sz="1400" b="1" kern="1200">
              <a:solidFill>
                <a:schemeClr val="bg1"/>
              </a:solidFill>
            </a:rPr>
            <a:t>Elaboración del plan de negocios</a:t>
          </a:r>
          <a:endParaRPr lang="es-AR" sz="1400" b="1" kern="1200" dirty="0">
            <a:solidFill>
              <a:schemeClr val="bg1"/>
            </a:solidFill>
          </a:endParaRPr>
        </a:p>
      </dsp:txBody>
      <dsp:txXfrm>
        <a:off x="828037" y="25292"/>
        <a:ext cx="1326346" cy="718036"/>
      </dsp:txXfrm>
    </dsp:sp>
    <dsp:sp modelId="{781FE04F-0752-4AF9-992B-6C8B453AC12F}">
      <dsp:nvSpPr>
        <dsp:cNvPr id="0" name=""/>
        <dsp:cNvSpPr/>
      </dsp:nvSpPr>
      <dsp:spPr>
        <a:xfrm rot="5400000">
          <a:off x="1461219" y="795659"/>
          <a:ext cx="59982" cy="59982"/>
        </a:xfrm>
        <a:prstGeom prst="rightArrow">
          <a:avLst>
            <a:gd name="adj1" fmla="val 667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6CA5A31-F905-4992-A8BC-127A13D4F8D3}">
      <dsp:nvSpPr>
        <dsp:cNvPr id="0" name=""/>
        <dsp:cNvSpPr/>
      </dsp:nvSpPr>
      <dsp:spPr>
        <a:xfrm>
          <a:off x="805698" y="885633"/>
          <a:ext cx="1371024" cy="838984"/>
        </a:xfrm>
        <a:prstGeom prst="roundRect">
          <a:avLst>
            <a:gd name="adj" fmla="val 10000"/>
          </a:avLst>
        </a:prstGeom>
        <a:solidFill>
          <a:schemeClr val="accent4">
            <a:tint val="40000"/>
            <a:alpha val="90000"/>
            <a:hueOff val="0"/>
            <a:satOff val="0"/>
            <a:lumOff val="0"/>
            <a:alphaOff val="0"/>
          </a:schemeClr>
        </a:solidFill>
        <a:ln w="15875"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AR" sz="1100" b="1" kern="1200">
              <a:solidFill>
                <a:schemeClr val="bg1"/>
              </a:solidFill>
            </a:rPr>
            <a:t>Defina los objetivos.</a:t>
          </a:r>
          <a:endParaRPr lang="es-AR" sz="1100" b="1" kern="1200" dirty="0">
            <a:solidFill>
              <a:schemeClr val="bg1"/>
            </a:solidFill>
          </a:endParaRPr>
        </a:p>
      </dsp:txBody>
      <dsp:txXfrm>
        <a:off x="830271" y="910206"/>
        <a:ext cx="1321878" cy="789838"/>
      </dsp:txXfrm>
    </dsp:sp>
    <dsp:sp modelId="{7E1855B2-8434-463A-A3C0-2EB70A1CB57B}">
      <dsp:nvSpPr>
        <dsp:cNvPr id="0" name=""/>
        <dsp:cNvSpPr/>
      </dsp:nvSpPr>
      <dsp:spPr>
        <a:xfrm rot="5400000">
          <a:off x="1461219" y="1754609"/>
          <a:ext cx="59982" cy="59982"/>
        </a:xfrm>
        <a:prstGeom prst="rightArrow">
          <a:avLst>
            <a:gd name="adj1" fmla="val 66700"/>
            <a:gd name="adj2" fmla="val 50000"/>
          </a:avLst>
        </a:prstGeom>
        <a:solidFill>
          <a:schemeClr val="accent4">
            <a:hueOff val="269717"/>
            <a:satOff val="322"/>
            <a:lumOff val="13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5D6A7E6-37FF-4745-85D6-5106587DB289}">
      <dsp:nvSpPr>
        <dsp:cNvPr id="0" name=""/>
        <dsp:cNvSpPr/>
      </dsp:nvSpPr>
      <dsp:spPr>
        <a:xfrm>
          <a:off x="805698" y="1844582"/>
          <a:ext cx="1371024" cy="838984"/>
        </a:xfrm>
        <a:prstGeom prst="roundRect">
          <a:avLst>
            <a:gd name="adj" fmla="val 10000"/>
          </a:avLst>
        </a:prstGeom>
        <a:solidFill>
          <a:schemeClr val="accent4">
            <a:tint val="40000"/>
            <a:alpha val="90000"/>
            <a:hueOff val="267334"/>
            <a:satOff val="303"/>
            <a:lumOff val="38"/>
            <a:alphaOff val="0"/>
          </a:schemeClr>
        </a:solidFill>
        <a:ln w="15875" cap="flat" cmpd="sng" algn="ctr">
          <a:solidFill>
            <a:schemeClr val="accent4">
              <a:tint val="40000"/>
              <a:alpha val="90000"/>
              <a:hueOff val="267334"/>
              <a:satOff val="303"/>
              <a:lumOff val="3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AR" sz="1100" b="1" kern="1200">
              <a:solidFill>
                <a:schemeClr val="bg1"/>
              </a:solidFill>
            </a:rPr>
            <a:t>Fije los límites del proyecto.</a:t>
          </a:r>
          <a:endParaRPr lang="es-AR" sz="1100" b="1" kern="1200" dirty="0">
            <a:solidFill>
              <a:schemeClr val="bg1"/>
            </a:solidFill>
          </a:endParaRPr>
        </a:p>
      </dsp:txBody>
      <dsp:txXfrm>
        <a:off x="830271" y="1869155"/>
        <a:ext cx="1321878" cy="789838"/>
      </dsp:txXfrm>
    </dsp:sp>
    <dsp:sp modelId="{646091F6-48F6-4AC7-A8DE-8FB10283170B}">
      <dsp:nvSpPr>
        <dsp:cNvPr id="0" name=""/>
        <dsp:cNvSpPr/>
      </dsp:nvSpPr>
      <dsp:spPr>
        <a:xfrm rot="5400000">
          <a:off x="1461219" y="2713558"/>
          <a:ext cx="59982" cy="59982"/>
        </a:xfrm>
        <a:prstGeom prst="rightArrow">
          <a:avLst>
            <a:gd name="adj1" fmla="val 66700"/>
            <a:gd name="adj2" fmla="val 50000"/>
          </a:avLst>
        </a:prstGeom>
        <a:solidFill>
          <a:schemeClr val="accent4">
            <a:hueOff val="539434"/>
            <a:satOff val="643"/>
            <a:lumOff val="27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CE7CE46-220C-4BC8-A5BF-C0B4AE5C70D1}">
      <dsp:nvSpPr>
        <dsp:cNvPr id="0" name=""/>
        <dsp:cNvSpPr/>
      </dsp:nvSpPr>
      <dsp:spPr>
        <a:xfrm>
          <a:off x="805698" y="2803532"/>
          <a:ext cx="1371024" cy="838984"/>
        </a:xfrm>
        <a:prstGeom prst="roundRect">
          <a:avLst>
            <a:gd name="adj" fmla="val 10000"/>
          </a:avLst>
        </a:prstGeom>
        <a:solidFill>
          <a:schemeClr val="accent4">
            <a:tint val="40000"/>
            <a:alpha val="90000"/>
            <a:hueOff val="534667"/>
            <a:satOff val="606"/>
            <a:lumOff val="76"/>
            <a:alphaOff val="0"/>
          </a:schemeClr>
        </a:solidFill>
        <a:ln w="15875" cap="flat" cmpd="sng" algn="ctr">
          <a:solidFill>
            <a:schemeClr val="accent4">
              <a:tint val="40000"/>
              <a:alpha val="90000"/>
              <a:hueOff val="534667"/>
              <a:satOff val="606"/>
              <a:lumOff val="7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AR" sz="1100" b="1" kern="1200">
              <a:solidFill>
                <a:schemeClr val="bg1"/>
              </a:solidFill>
            </a:rPr>
            <a:t>Registre, escriba y comprometa.</a:t>
          </a:r>
          <a:endParaRPr lang="es-AR" sz="1100" b="1" kern="1200" dirty="0">
            <a:solidFill>
              <a:schemeClr val="bg1"/>
            </a:solidFill>
          </a:endParaRPr>
        </a:p>
      </dsp:txBody>
      <dsp:txXfrm>
        <a:off x="830271" y="2828105"/>
        <a:ext cx="1321878" cy="789838"/>
      </dsp:txXfrm>
    </dsp:sp>
    <dsp:sp modelId="{248CF47F-B723-4EE1-9E28-277F0199A632}">
      <dsp:nvSpPr>
        <dsp:cNvPr id="0" name=""/>
        <dsp:cNvSpPr/>
      </dsp:nvSpPr>
      <dsp:spPr>
        <a:xfrm rot="5400000">
          <a:off x="1461219" y="3672508"/>
          <a:ext cx="59982" cy="59982"/>
        </a:xfrm>
        <a:prstGeom prst="rightArrow">
          <a:avLst>
            <a:gd name="adj1" fmla="val 66700"/>
            <a:gd name="adj2" fmla="val 50000"/>
          </a:avLst>
        </a:prstGeom>
        <a:solidFill>
          <a:schemeClr val="accent4">
            <a:hueOff val="809150"/>
            <a:satOff val="965"/>
            <a:lumOff val="40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22844EA-295E-48E4-8F66-FF3C38EDC4E3}">
      <dsp:nvSpPr>
        <dsp:cNvPr id="0" name=""/>
        <dsp:cNvSpPr/>
      </dsp:nvSpPr>
      <dsp:spPr>
        <a:xfrm>
          <a:off x="805698" y="3762481"/>
          <a:ext cx="1371024" cy="838984"/>
        </a:xfrm>
        <a:prstGeom prst="roundRect">
          <a:avLst>
            <a:gd name="adj" fmla="val 10000"/>
          </a:avLst>
        </a:prstGeom>
        <a:solidFill>
          <a:schemeClr val="accent4">
            <a:tint val="40000"/>
            <a:alpha val="90000"/>
            <a:hueOff val="802001"/>
            <a:satOff val="909"/>
            <a:lumOff val="114"/>
            <a:alphaOff val="0"/>
          </a:schemeClr>
        </a:solidFill>
        <a:ln w="15875" cap="flat" cmpd="sng" algn="ctr">
          <a:solidFill>
            <a:schemeClr val="accent4">
              <a:tint val="40000"/>
              <a:alpha val="90000"/>
              <a:hueOff val="802001"/>
              <a:satOff val="909"/>
              <a:lumOff val="11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AR" sz="1100" b="1" kern="1200">
              <a:solidFill>
                <a:schemeClr val="bg1"/>
              </a:solidFill>
            </a:rPr>
            <a:t>¿Omnipotencia o equipo interdisciplinario?</a:t>
          </a:r>
          <a:endParaRPr lang="es-AR" sz="1100" b="1" kern="1200" dirty="0">
            <a:solidFill>
              <a:schemeClr val="bg1"/>
            </a:solidFill>
          </a:endParaRPr>
        </a:p>
      </dsp:txBody>
      <dsp:txXfrm>
        <a:off x="830271" y="3787054"/>
        <a:ext cx="1321878" cy="789838"/>
      </dsp:txXfrm>
    </dsp:sp>
    <dsp:sp modelId="{509E9CBC-D77B-4E19-9260-AF7C5947BF69}">
      <dsp:nvSpPr>
        <dsp:cNvPr id="0" name=""/>
        <dsp:cNvSpPr/>
      </dsp:nvSpPr>
      <dsp:spPr>
        <a:xfrm rot="5400000">
          <a:off x="1461219" y="4631457"/>
          <a:ext cx="59982" cy="59982"/>
        </a:xfrm>
        <a:prstGeom prst="rightArrow">
          <a:avLst>
            <a:gd name="adj1" fmla="val 66700"/>
            <a:gd name="adj2" fmla="val 50000"/>
          </a:avLst>
        </a:prstGeom>
        <a:solidFill>
          <a:schemeClr val="accent4">
            <a:hueOff val="1078867"/>
            <a:satOff val="1287"/>
            <a:lumOff val="54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8F94237-856C-4A37-85F6-101F9D037068}">
      <dsp:nvSpPr>
        <dsp:cNvPr id="0" name=""/>
        <dsp:cNvSpPr/>
      </dsp:nvSpPr>
      <dsp:spPr>
        <a:xfrm>
          <a:off x="805698" y="4721430"/>
          <a:ext cx="1371024" cy="838984"/>
        </a:xfrm>
        <a:prstGeom prst="roundRect">
          <a:avLst>
            <a:gd name="adj" fmla="val 10000"/>
          </a:avLst>
        </a:prstGeom>
        <a:solidFill>
          <a:schemeClr val="accent4">
            <a:tint val="40000"/>
            <a:alpha val="90000"/>
            <a:hueOff val="1069334"/>
            <a:satOff val="1212"/>
            <a:lumOff val="152"/>
            <a:alphaOff val="0"/>
          </a:schemeClr>
        </a:solidFill>
        <a:ln w="15875" cap="flat" cmpd="sng" algn="ctr">
          <a:solidFill>
            <a:schemeClr val="accent4">
              <a:tint val="40000"/>
              <a:alpha val="90000"/>
              <a:hueOff val="1069334"/>
              <a:satOff val="1212"/>
              <a:lumOff val="1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AR" sz="1100" b="1" kern="1200">
              <a:solidFill>
                <a:schemeClr val="bg1"/>
              </a:solidFill>
            </a:rPr>
            <a:t>Defina tiempos.</a:t>
          </a:r>
          <a:endParaRPr lang="es-AR" sz="1100" b="1" kern="1200" dirty="0">
            <a:solidFill>
              <a:schemeClr val="bg1"/>
            </a:solidFill>
          </a:endParaRPr>
        </a:p>
      </dsp:txBody>
      <dsp:txXfrm>
        <a:off x="830271" y="4746003"/>
        <a:ext cx="1321878" cy="789838"/>
      </dsp:txXfrm>
    </dsp:sp>
    <dsp:sp modelId="{42B38E08-2AEA-4F3D-BE68-7EEBE8F3D169}">
      <dsp:nvSpPr>
        <dsp:cNvPr id="0" name=""/>
        <dsp:cNvSpPr/>
      </dsp:nvSpPr>
      <dsp:spPr>
        <a:xfrm rot="5400000">
          <a:off x="1461219" y="5590406"/>
          <a:ext cx="59982" cy="59982"/>
        </a:xfrm>
        <a:prstGeom prst="rightArrow">
          <a:avLst>
            <a:gd name="adj1" fmla="val 66700"/>
            <a:gd name="adj2" fmla="val 50000"/>
          </a:avLst>
        </a:prstGeom>
        <a:solidFill>
          <a:schemeClr val="accent4">
            <a:hueOff val="1348584"/>
            <a:satOff val="1608"/>
            <a:lumOff val="68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BBC1666-2C09-4AC4-9BFD-14CE7BC4FBF1}">
      <dsp:nvSpPr>
        <dsp:cNvPr id="0" name=""/>
        <dsp:cNvSpPr/>
      </dsp:nvSpPr>
      <dsp:spPr>
        <a:xfrm>
          <a:off x="805698" y="5680380"/>
          <a:ext cx="1371024" cy="838984"/>
        </a:xfrm>
        <a:prstGeom prst="roundRect">
          <a:avLst>
            <a:gd name="adj" fmla="val 10000"/>
          </a:avLst>
        </a:prstGeom>
        <a:solidFill>
          <a:schemeClr val="accent4">
            <a:tint val="40000"/>
            <a:alpha val="90000"/>
            <a:hueOff val="1336668"/>
            <a:satOff val="1515"/>
            <a:lumOff val="190"/>
            <a:alphaOff val="0"/>
          </a:schemeClr>
        </a:solidFill>
        <a:ln w="15875" cap="flat" cmpd="sng" algn="ctr">
          <a:solidFill>
            <a:schemeClr val="accent4">
              <a:tint val="40000"/>
              <a:alpha val="90000"/>
              <a:hueOff val="1336668"/>
              <a:satOff val="1515"/>
              <a:lumOff val="19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AR" sz="1100" b="1" kern="1200">
              <a:solidFill>
                <a:schemeClr val="bg1"/>
              </a:solidFill>
            </a:rPr>
            <a:t>Optimice recursos</a:t>
          </a:r>
          <a:endParaRPr lang="es-AR" sz="1100" b="1" kern="1200" dirty="0">
            <a:solidFill>
              <a:schemeClr val="bg1"/>
            </a:solidFill>
          </a:endParaRPr>
        </a:p>
      </dsp:txBody>
      <dsp:txXfrm>
        <a:off x="830271" y="5704953"/>
        <a:ext cx="1321878" cy="789838"/>
      </dsp:txXfrm>
    </dsp:sp>
    <dsp:sp modelId="{3A981066-BD45-40EF-B642-DA5D433A0BBD}">
      <dsp:nvSpPr>
        <dsp:cNvPr id="0" name=""/>
        <dsp:cNvSpPr/>
      </dsp:nvSpPr>
      <dsp:spPr>
        <a:xfrm>
          <a:off x="2368666" y="2953"/>
          <a:ext cx="1371024" cy="762714"/>
        </a:xfrm>
        <a:prstGeom prst="roundRect">
          <a:avLst>
            <a:gd name="adj" fmla="val 10000"/>
          </a:avLst>
        </a:prstGeom>
        <a:solidFill>
          <a:schemeClr val="accent4">
            <a:hueOff val="1033914"/>
            <a:satOff val="1233"/>
            <a:lumOff val="52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AR" sz="1400" b="1" kern="1200">
              <a:solidFill>
                <a:schemeClr val="bg1"/>
              </a:solidFill>
            </a:rPr>
            <a:t>Diseño y desarrollo</a:t>
          </a:r>
          <a:endParaRPr lang="es-AR" sz="1400" b="1" kern="1200" dirty="0">
            <a:solidFill>
              <a:schemeClr val="bg1"/>
            </a:solidFill>
          </a:endParaRPr>
        </a:p>
      </dsp:txBody>
      <dsp:txXfrm>
        <a:off x="2391005" y="25292"/>
        <a:ext cx="1326346" cy="718036"/>
      </dsp:txXfrm>
    </dsp:sp>
    <dsp:sp modelId="{DBFD8556-E7A5-46A3-AA36-FA3D5807AD73}">
      <dsp:nvSpPr>
        <dsp:cNvPr id="0" name=""/>
        <dsp:cNvSpPr/>
      </dsp:nvSpPr>
      <dsp:spPr>
        <a:xfrm rot="5400000">
          <a:off x="3024187" y="795659"/>
          <a:ext cx="59982" cy="59982"/>
        </a:xfrm>
        <a:prstGeom prst="rightArrow">
          <a:avLst>
            <a:gd name="adj1" fmla="val 66700"/>
            <a:gd name="adj2" fmla="val 50000"/>
          </a:avLst>
        </a:prstGeom>
        <a:solidFill>
          <a:schemeClr val="accent4">
            <a:hueOff val="1618301"/>
            <a:satOff val="1930"/>
            <a:lumOff val="81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D69B6AA-5E05-4811-AA40-DA73EA3499A8}">
      <dsp:nvSpPr>
        <dsp:cNvPr id="0" name=""/>
        <dsp:cNvSpPr/>
      </dsp:nvSpPr>
      <dsp:spPr>
        <a:xfrm>
          <a:off x="2368666" y="885633"/>
          <a:ext cx="1371024" cy="838984"/>
        </a:xfrm>
        <a:prstGeom prst="roundRect">
          <a:avLst>
            <a:gd name="adj" fmla="val 10000"/>
          </a:avLst>
        </a:prstGeom>
        <a:solidFill>
          <a:schemeClr val="accent4">
            <a:tint val="40000"/>
            <a:alpha val="90000"/>
            <a:hueOff val="1604001"/>
            <a:satOff val="1818"/>
            <a:lumOff val="228"/>
            <a:alphaOff val="0"/>
          </a:schemeClr>
        </a:solidFill>
        <a:ln w="15875" cap="flat" cmpd="sng" algn="ctr">
          <a:solidFill>
            <a:schemeClr val="accent4">
              <a:tint val="40000"/>
              <a:alpha val="90000"/>
              <a:hueOff val="1604001"/>
              <a:satOff val="1818"/>
              <a:lumOff val="22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AR" sz="1100" b="1" kern="1200">
              <a:solidFill>
                <a:schemeClr val="bg1"/>
              </a:solidFill>
            </a:rPr>
            <a:t>Determinación y elección de colores, tipografías, diagramación,</a:t>
          </a:r>
          <a:endParaRPr lang="es-AR" sz="1100" b="1" kern="1200" dirty="0">
            <a:solidFill>
              <a:schemeClr val="bg1"/>
            </a:solidFill>
          </a:endParaRPr>
        </a:p>
      </dsp:txBody>
      <dsp:txXfrm>
        <a:off x="2393239" y="910206"/>
        <a:ext cx="1321878" cy="789838"/>
      </dsp:txXfrm>
    </dsp:sp>
    <dsp:sp modelId="{3245F488-AEBE-40F7-A79C-87ADDA8C6BD7}">
      <dsp:nvSpPr>
        <dsp:cNvPr id="0" name=""/>
        <dsp:cNvSpPr/>
      </dsp:nvSpPr>
      <dsp:spPr>
        <a:xfrm rot="5400000">
          <a:off x="2967125" y="1811671"/>
          <a:ext cx="174107" cy="59982"/>
        </a:xfrm>
        <a:prstGeom prst="rightArrow">
          <a:avLst>
            <a:gd name="adj1" fmla="val 66700"/>
            <a:gd name="adj2" fmla="val 50000"/>
          </a:avLst>
        </a:prstGeom>
        <a:solidFill>
          <a:schemeClr val="accent4">
            <a:hueOff val="1888017"/>
            <a:satOff val="2252"/>
            <a:lumOff val="95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9E80A1E-06A2-4422-9B2B-ED49390E55C1}">
      <dsp:nvSpPr>
        <dsp:cNvPr id="0" name=""/>
        <dsp:cNvSpPr/>
      </dsp:nvSpPr>
      <dsp:spPr>
        <a:xfrm>
          <a:off x="2368666" y="1958707"/>
          <a:ext cx="1371024" cy="1278949"/>
        </a:xfrm>
        <a:prstGeom prst="roundRect">
          <a:avLst>
            <a:gd name="adj" fmla="val 10000"/>
          </a:avLst>
        </a:prstGeom>
        <a:solidFill>
          <a:schemeClr val="accent4">
            <a:tint val="40000"/>
            <a:alpha val="90000"/>
            <a:hueOff val="1871335"/>
            <a:satOff val="2121"/>
            <a:lumOff val="266"/>
            <a:alphaOff val="0"/>
          </a:schemeClr>
        </a:solidFill>
        <a:ln w="15875" cap="flat" cmpd="sng" algn="ctr">
          <a:solidFill>
            <a:schemeClr val="accent4">
              <a:tint val="40000"/>
              <a:alpha val="90000"/>
              <a:hueOff val="1871335"/>
              <a:satOff val="2121"/>
              <a:lumOff val="26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AR" sz="1100" b="1" kern="1200" dirty="0">
              <a:solidFill>
                <a:schemeClr val="bg1"/>
              </a:solidFill>
            </a:rPr>
            <a:t>Variedad y cantidad de links, acceso a buscadores, elección de tecnologías, etc.</a:t>
          </a:r>
        </a:p>
      </dsp:txBody>
      <dsp:txXfrm>
        <a:off x="2406125" y="1996166"/>
        <a:ext cx="1296106" cy="1204031"/>
      </dsp:txXfrm>
    </dsp:sp>
    <dsp:sp modelId="{42FE2953-2308-4418-A742-6BDE5AA1C01D}">
      <dsp:nvSpPr>
        <dsp:cNvPr id="0" name=""/>
        <dsp:cNvSpPr/>
      </dsp:nvSpPr>
      <dsp:spPr>
        <a:xfrm>
          <a:off x="3931634" y="2953"/>
          <a:ext cx="1371024" cy="762714"/>
        </a:xfrm>
        <a:prstGeom prst="roundRect">
          <a:avLst>
            <a:gd name="adj" fmla="val 10000"/>
          </a:avLst>
        </a:prstGeom>
        <a:solidFill>
          <a:schemeClr val="accent4">
            <a:hueOff val="2067829"/>
            <a:satOff val="2466"/>
            <a:lumOff val="104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AR" sz="1400" b="1" kern="1200" dirty="0">
              <a:solidFill>
                <a:schemeClr val="bg1"/>
              </a:solidFill>
            </a:rPr>
            <a:t>Puesta a punto y subida on-line del sitio</a:t>
          </a:r>
        </a:p>
      </dsp:txBody>
      <dsp:txXfrm>
        <a:off x="3953973" y="25292"/>
        <a:ext cx="1326346" cy="718036"/>
      </dsp:txXfrm>
    </dsp:sp>
    <dsp:sp modelId="{97AF4677-A22E-45E7-89D5-11D6D2BB6C64}">
      <dsp:nvSpPr>
        <dsp:cNvPr id="0" name=""/>
        <dsp:cNvSpPr/>
      </dsp:nvSpPr>
      <dsp:spPr>
        <a:xfrm rot="5400000">
          <a:off x="4587155" y="795659"/>
          <a:ext cx="59982" cy="59982"/>
        </a:xfrm>
        <a:prstGeom prst="rightArrow">
          <a:avLst>
            <a:gd name="adj1" fmla="val 66700"/>
            <a:gd name="adj2" fmla="val 50000"/>
          </a:avLst>
        </a:prstGeom>
        <a:solidFill>
          <a:schemeClr val="accent4">
            <a:hueOff val="2157734"/>
            <a:satOff val="2573"/>
            <a:lumOff val="109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687D1E1-78F5-4288-972E-E55A54269329}">
      <dsp:nvSpPr>
        <dsp:cNvPr id="0" name=""/>
        <dsp:cNvSpPr/>
      </dsp:nvSpPr>
      <dsp:spPr>
        <a:xfrm>
          <a:off x="3931634" y="885633"/>
          <a:ext cx="1371024" cy="838984"/>
        </a:xfrm>
        <a:prstGeom prst="roundRect">
          <a:avLst>
            <a:gd name="adj" fmla="val 10000"/>
          </a:avLst>
        </a:prstGeom>
        <a:solidFill>
          <a:schemeClr val="accent4">
            <a:tint val="40000"/>
            <a:alpha val="90000"/>
            <a:hueOff val="2138669"/>
            <a:satOff val="2424"/>
            <a:lumOff val="304"/>
            <a:alphaOff val="0"/>
          </a:schemeClr>
        </a:solidFill>
        <a:ln w="15875" cap="flat" cmpd="sng" algn="ctr">
          <a:solidFill>
            <a:schemeClr val="accent4">
              <a:tint val="40000"/>
              <a:alpha val="90000"/>
              <a:hueOff val="2138669"/>
              <a:satOff val="2424"/>
              <a:lumOff val="30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AR" sz="1100" b="1" kern="1200">
              <a:solidFill>
                <a:schemeClr val="bg1"/>
              </a:solidFill>
            </a:rPr>
            <a:t>Idiomas.</a:t>
          </a:r>
          <a:endParaRPr lang="es-AR" sz="1100" b="1" kern="1200" dirty="0">
            <a:solidFill>
              <a:schemeClr val="bg1"/>
            </a:solidFill>
          </a:endParaRPr>
        </a:p>
      </dsp:txBody>
      <dsp:txXfrm>
        <a:off x="3956207" y="910206"/>
        <a:ext cx="1321878" cy="789838"/>
      </dsp:txXfrm>
    </dsp:sp>
    <dsp:sp modelId="{8D9A79D9-D8E4-4847-84DF-6098F06112F7}">
      <dsp:nvSpPr>
        <dsp:cNvPr id="0" name=""/>
        <dsp:cNvSpPr/>
      </dsp:nvSpPr>
      <dsp:spPr>
        <a:xfrm rot="5400000">
          <a:off x="4587155" y="1754609"/>
          <a:ext cx="59982" cy="59982"/>
        </a:xfrm>
        <a:prstGeom prst="rightArrow">
          <a:avLst>
            <a:gd name="adj1" fmla="val 66700"/>
            <a:gd name="adj2" fmla="val 50000"/>
          </a:avLst>
        </a:prstGeom>
        <a:solidFill>
          <a:schemeClr val="accent4">
            <a:hueOff val="2427451"/>
            <a:satOff val="2895"/>
            <a:lumOff val="122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C2DFE51-83D7-406F-8E96-DA2D830CC36F}">
      <dsp:nvSpPr>
        <dsp:cNvPr id="0" name=""/>
        <dsp:cNvSpPr/>
      </dsp:nvSpPr>
      <dsp:spPr>
        <a:xfrm>
          <a:off x="3931634" y="1844582"/>
          <a:ext cx="1371024" cy="838984"/>
        </a:xfrm>
        <a:prstGeom prst="roundRect">
          <a:avLst>
            <a:gd name="adj" fmla="val 10000"/>
          </a:avLst>
        </a:prstGeom>
        <a:solidFill>
          <a:schemeClr val="accent4">
            <a:tint val="40000"/>
            <a:alpha val="90000"/>
            <a:hueOff val="2406002"/>
            <a:satOff val="2727"/>
            <a:lumOff val="342"/>
            <a:alphaOff val="0"/>
          </a:schemeClr>
        </a:solidFill>
        <a:ln w="15875" cap="flat" cmpd="sng" algn="ctr">
          <a:solidFill>
            <a:schemeClr val="accent4">
              <a:tint val="40000"/>
              <a:alpha val="90000"/>
              <a:hueOff val="2406002"/>
              <a:satOff val="2727"/>
              <a:lumOff val="34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AR" sz="1100" b="1" kern="1200">
              <a:solidFill>
                <a:schemeClr val="bg1"/>
              </a:solidFill>
            </a:rPr>
            <a:t>Compatibilidad de buscadores.</a:t>
          </a:r>
          <a:endParaRPr lang="es-AR" sz="1100" b="1" kern="1200" dirty="0">
            <a:solidFill>
              <a:schemeClr val="bg1"/>
            </a:solidFill>
          </a:endParaRPr>
        </a:p>
      </dsp:txBody>
      <dsp:txXfrm>
        <a:off x="3956207" y="1869155"/>
        <a:ext cx="1321878" cy="789838"/>
      </dsp:txXfrm>
    </dsp:sp>
    <dsp:sp modelId="{5FA291B7-8F2B-40F5-B7DA-A8698DF109C6}">
      <dsp:nvSpPr>
        <dsp:cNvPr id="0" name=""/>
        <dsp:cNvSpPr/>
      </dsp:nvSpPr>
      <dsp:spPr>
        <a:xfrm rot="5400000">
          <a:off x="4587155" y="2713558"/>
          <a:ext cx="59982" cy="59982"/>
        </a:xfrm>
        <a:prstGeom prst="rightArrow">
          <a:avLst>
            <a:gd name="adj1" fmla="val 66700"/>
            <a:gd name="adj2" fmla="val 50000"/>
          </a:avLst>
        </a:prstGeom>
        <a:solidFill>
          <a:schemeClr val="accent4">
            <a:hueOff val="2697168"/>
            <a:satOff val="3217"/>
            <a:lumOff val="136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B221197-7B21-4463-979C-CDEFAE2907FE}">
      <dsp:nvSpPr>
        <dsp:cNvPr id="0" name=""/>
        <dsp:cNvSpPr/>
      </dsp:nvSpPr>
      <dsp:spPr>
        <a:xfrm>
          <a:off x="3931634" y="2803532"/>
          <a:ext cx="1371024" cy="838984"/>
        </a:xfrm>
        <a:prstGeom prst="roundRect">
          <a:avLst>
            <a:gd name="adj" fmla="val 10000"/>
          </a:avLst>
        </a:prstGeom>
        <a:solidFill>
          <a:schemeClr val="accent4">
            <a:tint val="40000"/>
            <a:alpha val="90000"/>
            <a:hueOff val="2673335"/>
            <a:satOff val="3030"/>
            <a:lumOff val="380"/>
            <a:alphaOff val="0"/>
          </a:schemeClr>
        </a:solidFill>
        <a:ln w="15875" cap="flat" cmpd="sng" algn="ctr">
          <a:solidFill>
            <a:schemeClr val="accent4">
              <a:tint val="40000"/>
              <a:alpha val="90000"/>
              <a:hueOff val="2673335"/>
              <a:satOff val="3030"/>
              <a:lumOff val="38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AR" sz="1100" b="1" kern="1200">
              <a:solidFill>
                <a:schemeClr val="bg1"/>
              </a:solidFill>
            </a:rPr>
            <a:t>¿Servicios del host?</a:t>
          </a:r>
          <a:endParaRPr lang="es-AR" sz="1100" b="1" kern="1200" dirty="0">
            <a:solidFill>
              <a:schemeClr val="bg1"/>
            </a:solidFill>
          </a:endParaRPr>
        </a:p>
      </dsp:txBody>
      <dsp:txXfrm>
        <a:off x="3956207" y="2828105"/>
        <a:ext cx="1321878" cy="789838"/>
      </dsp:txXfrm>
    </dsp:sp>
    <dsp:sp modelId="{0441183C-7F5A-4F97-B5D4-2A3A1A44778E}">
      <dsp:nvSpPr>
        <dsp:cNvPr id="0" name=""/>
        <dsp:cNvSpPr/>
      </dsp:nvSpPr>
      <dsp:spPr>
        <a:xfrm rot="5400000">
          <a:off x="4587155" y="3672508"/>
          <a:ext cx="59982" cy="59982"/>
        </a:xfrm>
        <a:prstGeom prst="rightArrow">
          <a:avLst>
            <a:gd name="adj1" fmla="val 66700"/>
            <a:gd name="adj2" fmla="val 50000"/>
          </a:avLst>
        </a:prstGeom>
        <a:solidFill>
          <a:schemeClr val="accent4">
            <a:hueOff val="2966884"/>
            <a:satOff val="3538"/>
            <a:lumOff val="150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A4301FF-BAD7-4EA7-93D9-08C7AA20AAF7}">
      <dsp:nvSpPr>
        <dsp:cNvPr id="0" name=""/>
        <dsp:cNvSpPr/>
      </dsp:nvSpPr>
      <dsp:spPr>
        <a:xfrm>
          <a:off x="3931634" y="3762481"/>
          <a:ext cx="1371024" cy="838984"/>
        </a:xfrm>
        <a:prstGeom prst="roundRect">
          <a:avLst>
            <a:gd name="adj" fmla="val 10000"/>
          </a:avLst>
        </a:prstGeom>
        <a:solidFill>
          <a:schemeClr val="accent4">
            <a:tint val="40000"/>
            <a:alpha val="90000"/>
            <a:hueOff val="2940669"/>
            <a:satOff val="3333"/>
            <a:lumOff val="418"/>
            <a:alphaOff val="0"/>
          </a:schemeClr>
        </a:solidFill>
        <a:ln w="15875" cap="flat" cmpd="sng" algn="ctr">
          <a:solidFill>
            <a:schemeClr val="accent4">
              <a:tint val="40000"/>
              <a:alpha val="90000"/>
              <a:hueOff val="2940669"/>
              <a:satOff val="3333"/>
              <a:lumOff val="41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AR" sz="1100" b="1" kern="1200">
              <a:solidFill>
                <a:schemeClr val="bg1"/>
              </a:solidFill>
            </a:rPr>
            <a:t>¿Pruebas?</a:t>
          </a:r>
          <a:endParaRPr lang="es-AR" sz="1100" b="1" kern="1200" dirty="0">
            <a:solidFill>
              <a:schemeClr val="bg1"/>
            </a:solidFill>
          </a:endParaRPr>
        </a:p>
      </dsp:txBody>
      <dsp:txXfrm>
        <a:off x="3956207" y="3787054"/>
        <a:ext cx="1321878" cy="789838"/>
      </dsp:txXfrm>
    </dsp:sp>
    <dsp:sp modelId="{2DFA3A14-4D1A-4E19-A6F2-35430E82E6E2}">
      <dsp:nvSpPr>
        <dsp:cNvPr id="0" name=""/>
        <dsp:cNvSpPr/>
      </dsp:nvSpPr>
      <dsp:spPr>
        <a:xfrm>
          <a:off x="5494602" y="2953"/>
          <a:ext cx="1371024" cy="762714"/>
        </a:xfrm>
        <a:prstGeom prst="roundRect">
          <a:avLst>
            <a:gd name="adj" fmla="val 10000"/>
          </a:avLst>
        </a:prstGeom>
        <a:solidFill>
          <a:schemeClr val="accent4">
            <a:hueOff val="3101743"/>
            <a:satOff val="3699"/>
            <a:lumOff val="156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AR" sz="1400" b="1" kern="1200">
              <a:solidFill>
                <a:schemeClr val="bg1"/>
              </a:solidFill>
            </a:rPr>
            <a:t>Promoción</a:t>
          </a:r>
          <a:endParaRPr lang="es-AR" sz="1400" b="1" kern="1200" dirty="0">
            <a:solidFill>
              <a:schemeClr val="bg1"/>
            </a:solidFill>
          </a:endParaRPr>
        </a:p>
      </dsp:txBody>
      <dsp:txXfrm>
        <a:off x="5516941" y="25292"/>
        <a:ext cx="1326346" cy="718036"/>
      </dsp:txXfrm>
    </dsp:sp>
    <dsp:sp modelId="{A38F8A4F-BDC6-4AFD-A2DF-D5615C704897}">
      <dsp:nvSpPr>
        <dsp:cNvPr id="0" name=""/>
        <dsp:cNvSpPr/>
      </dsp:nvSpPr>
      <dsp:spPr>
        <a:xfrm rot="5400000">
          <a:off x="6150123" y="795659"/>
          <a:ext cx="59982" cy="59982"/>
        </a:xfrm>
        <a:prstGeom prst="rightArrow">
          <a:avLst>
            <a:gd name="adj1" fmla="val 66700"/>
            <a:gd name="adj2" fmla="val 50000"/>
          </a:avLst>
        </a:prstGeom>
        <a:solidFill>
          <a:schemeClr val="accent4">
            <a:hueOff val="3236601"/>
            <a:satOff val="3860"/>
            <a:lumOff val="163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CAC8207-5D7C-487E-A664-874857AD5D8F}">
      <dsp:nvSpPr>
        <dsp:cNvPr id="0" name=""/>
        <dsp:cNvSpPr/>
      </dsp:nvSpPr>
      <dsp:spPr>
        <a:xfrm>
          <a:off x="5494602" y="885633"/>
          <a:ext cx="1371024" cy="838984"/>
        </a:xfrm>
        <a:prstGeom prst="roundRect">
          <a:avLst>
            <a:gd name="adj" fmla="val 10000"/>
          </a:avLst>
        </a:prstGeom>
        <a:solidFill>
          <a:schemeClr val="accent4">
            <a:tint val="40000"/>
            <a:alpha val="90000"/>
            <a:hueOff val="3208003"/>
            <a:satOff val="3637"/>
            <a:lumOff val="455"/>
            <a:alphaOff val="0"/>
          </a:schemeClr>
        </a:solidFill>
        <a:ln w="15875" cap="flat" cmpd="sng" algn="ctr">
          <a:solidFill>
            <a:schemeClr val="accent4">
              <a:tint val="40000"/>
              <a:alpha val="90000"/>
              <a:hueOff val="3208003"/>
              <a:satOff val="3637"/>
              <a:lumOff val="45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AR" sz="1100" b="1" kern="1200">
              <a:solidFill>
                <a:schemeClr val="bg1"/>
              </a:solidFill>
            </a:rPr>
            <a:t>Digital? Por que medios?</a:t>
          </a:r>
          <a:endParaRPr lang="es-AR" sz="1100" b="1" kern="1200" dirty="0">
            <a:solidFill>
              <a:schemeClr val="bg1"/>
            </a:solidFill>
          </a:endParaRPr>
        </a:p>
      </dsp:txBody>
      <dsp:txXfrm>
        <a:off x="5519175" y="910206"/>
        <a:ext cx="1321878" cy="789838"/>
      </dsp:txXfrm>
    </dsp:sp>
    <dsp:sp modelId="{EF80F5B9-7A93-4BAD-9347-42AC19F5E2F6}">
      <dsp:nvSpPr>
        <dsp:cNvPr id="0" name=""/>
        <dsp:cNvSpPr/>
      </dsp:nvSpPr>
      <dsp:spPr>
        <a:xfrm rot="5400000">
          <a:off x="6150123" y="1754609"/>
          <a:ext cx="59982" cy="59982"/>
        </a:xfrm>
        <a:prstGeom prst="rightArrow">
          <a:avLst>
            <a:gd name="adj1" fmla="val 66700"/>
            <a:gd name="adj2" fmla="val 50000"/>
          </a:avLst>
        </a:prstGeom>
        <a:solidFill>
          <a:schemeClr val="accent4">
            <a:hueOff val="3506318"/>
            <a:satOff val="4181"/>
            <a:lumOff val="177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C1A6ECF-EE57-4BF0-AB84-A868F2C8F6A2}">
      <dsp:nvSpPr>
        <dsp:cNvPr id="0" name=""/>
        <dsp:cNvSpPr/>
      </dsp:nvSpPr>
      <dsp:spPr>
        <a:xfrm>
          <a:off x="5494602" y="1844582"/>
          <a:ext cx="1371024" cy="838984"/>
        </a:xfrm>
        <a:prstGeom prst="roundRect">
          <a:avLst>
            <a:gd name="adj" fmla="val 10000"/>
          </a:avLst>
        </a:prstGeom>
        <a:solidFill>
          <a:schemeClr val="accent4">
            <a:tint val="40000"/>
            <a:alpha val="90000"/>
            <a:hueOff val="3475336"/>
            <a:satOff val="3940"/>
            <a:lumOff val="493"/>
            <a:alphaOff val="0"/>
          </a:schemeClr>
        </a:solidFill>
        <a:ln w="15875" cap="flat" cmpd="sng" algn="ctr">
          <a:solidFill>
            <a:schemeClr val="accent4">
              <a:tint val="40000"/>
              <a:alpha val="90000"/>
              <a:hueOff val="3475336"/>
              <a:satOff val="3940"/>
              <a:lumOff val="49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AR" sz="1100" b="1" kern="1200">
              <a:solidFill>
                <a:schemeClr val="bg1"/>
              </a:solidFill>
            </a:rPr>
            <a:t>Tradicional? Por que medios?</a:t>
          </a:r>
          <a:endParaRPr lang="es-AR" sz="1100" b="1" kern="1200" dirty="0">
            <a:solidFill>
              <a:schemeClr val="bg1"/>
            </a:solidFill>
          </a:endParaRPr>
        </a:p>
      </dsp:txBody>
      <dsp:txXfrm>
        <a:off x="5519175" y="1869155"/>
        <a:ext cx="1321878" cy="789838"/>
      </dsp:txXfrm>
    </dsp:sp>
    <dsp:sp modelId="{4905E9F7-0E26-4340-BC84-606E4D9929AC}">
      <dsp:nvSpPr>
        <dsp:cNvPr id="0" name=""/>
        <dsp:cNvSpPr/>
      </dsp:nvSpPr>
      <dsp:spPr>
        <a:xfrm>
          <a:off x="7057570" y="2953"/>
          <a:ext cx="1371024" cy="762714"/>
        </a:xfrm>
        <a:prstGeom prst="roundRect">
          <a:avLst>
            <a:gd name="adj" fmla="val 10000"/>
          </a:avLst>
        </a:prstGeom>
        <a:solidFill>
          <a:schemeClr val="accent4">
            <a:hueOff val="4135657"/>
            <a:satOff val="4932"/>
            <a:lumOff val="209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AR" sz="1400" b="1" i="0" u="none" strike="noStrike" kern="1200" baseline="0">
              <a:solidFill>
                <a:schemeClr val="bg1"/>
              </a:solidFill>
              <a:latin typeface="+mn-lt"/>
              <a:ea typeface="+mn-ea"/>
              <a:cs typeface="+mn-cs"/>
            </a:rPr>
            <a:t>E-commerce: “vender en línea”</a:t>
          </a:r>
          <a:endParaRPr lang="es-AR" sz="1400" b="1" kern="1200" dirty="0">
            <a:solidFill>
              <a:schemeClr val="bg1"/>
            </a:solidFill>
          </a:endParaRPr>
        </a:p>
      </dsp:txBody>
      <dsp:txXfrm>
        <a:off x="7079909" y="25292"/>
        <a:ext cx="1326346" cy="718036"/>
      </dsp:txXfrm>
    </dsp:sp>
    <dsp:sp modelId="{B1BE0E8E-C27C-4ECA-8994-5356438F4D40}">
      <dsp:nvSpPr>
        <dsp:cNvPr id="0" name=""/>
        <dsp:cNvSpPr/>
      </dsp:nvSpPr>
      <dsp:spPr>
        <a:xfrm rot="5400000">
          <a:off x="7713091" y="795659"/>
          <a:ext cx="59982" cy="59982"/>
        </a:xfrm>
        <a:prstGeom prst="rightArrow">
          <a:avLst>
            <a:gd name="adj1" fmla="val 66700"/>
            <a:gd name="adj2" fmla="val 50000"/>
          </a:avLst>
        </a:prstGeom>
        <a:solidFill>
          <a:schemeClr val="accent4">
            <a:hueOff val="3776035"/>
            <a:satOff val="4503"/>
            <a:lumOff val="190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E403C61-A3F7-4703-8BA4-08734B184045}">
      <dsp:nvSpPr>
        <dsp:cNvPr id="0" name=""/>
        <dsp:cNvSpPr/>
      </dsp:nvSpPr>
      <dsp:spPr>
        <a:xfrm>
          <a:off x="7057570" y="885633"/>
          <a:ext cx="1371024" cy="838984"/>
        </a:xfrm>
        <a:prstGeom prst="roundRect">
          <a:avLst>
            <a:gd name="adj" fmla="val 10000"/>
          </a:avLst>
        </a:prstGeom>
        <a:solidFill>
          <a:schemeClr val="accent4">
            <a:tint val="40000"/>
            <a:alpha val="90000"/>
            <a:hueOff val="3742670"/>
            <a:satOff val="4243"/>
            <a:lumOff val="531"/>
            <a:alphaOff val="0"/>
          </a:schemeClr>
        </a:solidFill>
        <a:ln w="15875" cap="flat" cmpd="sng" algn="ctr">
          <a:solidFill>
            <a:schemeClr val="accent4">
              <a:tint val="40000"/>
              <a:alpha val="90000"/>
              <a:hueOff val="3742670"/>
              <a:satOff val="4243"/>
              <a:lumOff val="53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AR" sz="1100" b="1" kern="1200">
              <a:solidFill>
                <a:schemeClr val="bg1"/>
              </a:solidFill>
            </a:rPr>
            <a:t>¿Qué desea usted de sus clientes en Internet?</a:t>
          </a:r>
          <a:endParaRPr lang="es-AR" sz="1100" b="1" kern="1200" dirty="0">
            <a:solidFill>
              <a:schemeClr val="bg1"/>
            </a:solidFill>
          </a:endParaRPr>
        </a:p>
      </dsp:txBody>
      <dsp:txXfrm>
        <a:off x="7082143" y="910206"/>
        <a:ext cx="1321878" cy="789838"/>
      </dsp:txXfrm>
    </dsp:sp>
    <dsp:sp modelId="{E24CEA9E-617E-4465-A043-FE884145C27E}">
      <dsp:nvSpPr>
        <dsp:cNvPr id="0" name=""/>
        <dsp:cNvSpPr/>
      </dsp:nvSpPr>
      <dsp:spPr>
        <a:xfrm rot="5400000">
          <a:off x="7713091" y="1754609"/>
          <a:ext cx="59982" cy="59982"/>
        </a:xfrm>
        <a:prstGeom prst="rightArrow">
          <a:avLst>
            <a:gd name="adj1" fmla="val 66700"/>
            <a:gd name="adj2" fmla="val 50000"/>
          </a:avLst>
        </a:prstGeom>
        <a:solidFill>
          <a:schemeClr val="accent4">
            <a:hueOff val="4045751"/>
            <a:satOff val="4825"/>
            <a:lumOff val="204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11CE81E-CD91-48CD-BDC3-A692BDF1878B}">
      <dsp:nvSpPr>
        <dsp:cNvPr id="0" name=""/>
        <dsp:cNvSpPr/>
      </dsp:nvSpPr>
      <dsp:spPr>
        <a:xfrm>
          <a:off x="7057570" y="1844582"/>
          <a:ext cx="1371024" cy="838984"/>
        </a:xfrm>
        <a:prstGeom prst="roundRect">
          <a:avLst>
            <a:gd name="adj" fmla="val 10000"/>
          </a:avLst>
        </a:prstGeom>
        <a:solidFill>
          <a:schemeClr val="accent4">
            <a:tint val="40000"/>
            <a:alpha val="90000"/>
            <a:hueOff val="4010004"/>
            <a:satOff val="4546"/>
            <a:lumOff val="569"/>
            <a:alphaOff val="0"/>
          </a:schemeClr>
        </a:solidFill>
        <a:ln w="15875" cap="flat" cmpd="sng" algn="ctr">
          <a:solidFill>
            <a:schemeClr val="accent4">
              <a:tint val="40000"/>
              <a:alpha val="90000"/>
              <a:hueOff val="4010004"/>
              <a:satOff val="4546"/>
              <a:lumOff val="56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AR" sz="1100" b="1" kern="1200">
              <a:solidFill>
                <a:schemeClr val="bg1"/>
              </a:solidFill>
            </a:rPr>
            <a:t>¿Transmito confianza?</a:t>
          </a:r>
          <a:endParaRPr lang="es-AR" sz="1100" b="1" kern="1200" dirty="0">
            <a:solidFill>
              <a:schemeClr val="bg1"/>
            </a:solidFill>
          </a:endParaRPr>
        </a:p>
      </dsp:txBody>
      <dsp:txXfrm>
        <a:off x="7082143" y="1869155"/>
        <a:ext cx="1321878" cy="789838"/>
      </dsp:txXfrm>
    </dsp:sp>
    <dsp:sp modelId="{143087D5-C888-40C0-BAF0-36D20AF7BC79}">
      <dsp:nvSpPr>
        <dsp:cNvPr id="0" name=""/>
        <dsp:cNvSpPr/>
      </dsp:nvSpPr>
      <dsp:spPr>
        <a:xfrm rot="5400000">
          <a:off x="7713091" y="2713558"/>
          <a:ext cx="59982" cy="59982"/>
        </a:xfrm>
        <a:prstGeom prst="rightArrow">
          <a:avLst>
            <a:gd name="adj1" fmla="val 66700"/>
            <a:gd name="adj2" fmla="val 50000"/>
          </a:avLst>
        </a:prstGeom>
        <a:solidFill>
          <a:schemeClr val="accent4">
            <a:hueOff val="4315468"/>
            <a:satOff val="5146"/>
            <a:lumOff val="218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1B1E278-2731-4EB2-961A-262D187D5E82}">
      <dsp:nvSpPr>
        <dsp:cNvPr id="0" name=""/>
        <dsp:cNvSpPr/>
      </dsp:nvSpPr>
      <dsp:spPr>
        <a:xfrm>
          <a:off x="7057570" y="2803532"/>
          <a:ext cx="1371024" cy="838984"/>
        </a:xfrm>
        <a:prstGeom prst="roundRect">
          <a:avLst>
            <a:gd name="adj" fmla="val 10000"/>
          </a:avLst>
        </a:prstGeom>
        <a:solidFill>
          <a:schemeClr val="accent4">
            <a:tint val="40000"/>
            <a:alpha val="90000"/>
            <a:hueOff val="4277337"/>
            <a:satOff val="4849"/>
            <a:lumOff val="607"/>
            <a:alphaOff val="0"/>
          </a:schemeClr>
        </a:solidFill>
        <a:ln w="15875" cap="flat" cmpd="sng" algn="ctr">
          <a:solidFill>
            <a:schemeClr val="accent4">
              <a:tint val="40000"/>
              <a:alpha val="90000"/>
              <a:hueOff val="4277337"/>
              <a:satOff val="4849"/>
              <a:lumOff val="60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a:solidFill>
                <a:schemeClr val="bg1"/>
              </a:solidFill>
            </a:rPr>
            <a:t>•¿Ofrezco alternativas on y off-line?</a:t>
          </a:r>
          <a:endParaRPr lang="es-AR" sz="1100" b="1" kern="1200" dirty="0">
            <a:solidFill>
              <a:schemeClr val="bg1"/>
            </a:solidFill>
          </a:endParaRPr>
        </a:p>
      </dsp:txBody>
      <dsp:txXfrm>
        <a:off x="7082143" y="2828105"/>
        <a:ext cx="1321878" cy="789838"/>
      </dsp:txXfrm>
    </dsp:sp>
    <dsp:sp modelId="{9739C54B-ECFD-40CE-A116-78518FBF81A7}">
      <dsp:nvSpPr>
        <dsp:cNvPr id="0" name=""/>
        <dsp:cNvSpPr/>
      </dsp:nvSpPr>
      <dsp:spPr>
        <a:xfrm rot="5400000">
          <a:off x="7713091" y="3672508"/>
          <a:ext cx="59982" cy="59982"/>
        </a:xfrm>
        <a:prstGeom prst="rightArrow">
          <a:avLst>
            <a:gd name="adj1" fmla="val 66700"/>
            <a:gd name="adj2" fmla="val 50000"/>
          </a:avLst>
        </a:prstGeom>
        <a:solidFill>
          <a:schemeClr val="accent4">
            <a:hueOff val="4585185"/>
            <a:satOff val="5468"/>
            <a:lumOff val="231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7B1B0DC-9BE3-452A-A31C-32BB50A78D3D}">
      <dsp:nvSpPr>
        <dsp:cNvPr id="0" name=""/>
        <dsp:cNvSpPr/>
      </dsp:nvSpPr>
      <dsp:spPr>
        <a:xfrm>
          <a:off x="7057570" y="3762481"/>
          <a:ext cx="1371024" cy="1279721"/>
        </a:xfrm>
        <a:prstGeom prst="roundRect">
          <a:avLst>
            <a:gd name="adj" fmla="val 10000"/>
          </a:avLst>
        </a:prstGeom>
        <a:solidFill>
          <a:schemeClr val="accent4">
            <a:tint val="40000"/>
            <a:alpha val="90000"/>
            <a:hueOff val="4544671"/>
            <a:satOff val="5152"/>
            <a:lumOff val="645"/>
            <a:alphaOff val="0"/>
          </a:schemeClr>
        </a:solidFill>
        <a:ln w="15875" cap="flat" cmpd="sng" algn="ctr">
          <a:solidFill>
            <a:schemeClr val="accent4">
              <a:tint val="40000"/>
              <a:alpha val="90000"/>
              <a:hueOff val="4544671"/>
              <a:satOff val="5152"/>
              <a:lumOff val="64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AR" sz="1100" b="1" kern="1200" dirty="0">
              <a:solidFill>
                <a:schemeClr val="bg1"/>
              </a:solidFill>
            </a:rPr>
            <a:t>¿Por qué ingresarán en mi sitio? ¿Qué buscan los internautas en la red?</a:t>
          </a:r>
        </a:p>
      </dsp:txBody>
      <dsp:txXfrm>
        <a:off x="7095052" y="3799963"/>
        <a:ext cx="1296060" cy="1204757"/>
      </dsp:txXfrm>
    </dsp:sp>
    <dsp:sp modelId="{E28291A2-81F2-41FE-9FAB-04AAB2EE3ABF}">
      <dsp:nvSpPr>
        <dsp:cNvPr id="0" name=""/>
        <dsp:cNvSpPr/>
      </dsp:nvSpPr>
      <dsp:spPr>
        <a:xfrm>
          <a:off x="8620538" y="2953"/>
          <a:ext cx="1371024" cy="762714"/>
        </a:xfrm>
        <a:prstGeom prst="roundRect">
          <a:avLst>
            <a:gd name="adj" fmla="val 10000"/>
          </a:avLst>
        </a:prstGeom>
        <a:solidFill>
          <a:schemeClr val="accent4">
            <a:hueOff val="5169571"/>
            <a:satOff val="6165"/>
            <a:lumOff val="261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AR" sz="1400" b="1" kern="1200">
              <a:solidFill>
                <a:schemeClr val="bg1"/>
              </a:solidFill>
            </a:rPr>
            <a:t>Cobranza y logística</a:t>
          </a:r>
          <a:endParaRPr lang="es-AR" sz="1400" b="1" kern="1200" dirty="0">
            <a:solidFill>
              <a:schemeClr val="bg1"/>
            </a:solidFill>
          </a:endParaRPr>
        </a:p>
      </dsp:txBody>
      <dsp:txXfrm>
        <a:off x="8642877" y="25292"/>
        <a:ext cx="1326346" cy="718036"/>
      </dsp:txXfrm>
    </dsp:sp>
    <dsp:sp modelId="{88251548-7A87-4131-835D-ECA54DDD9958}">
      <dsp:nvSpPr>
        <dsp:cNvPr id="0" name=""/>
        <dsp:cNvSpPr/>
      </dsp:nvSpPr>
      <dsp:spPr>
        <a:xfrm rot="5400000">
          <a:off x="9276059" y="795659"/>
          <a:ext cx="59982" cy="59982"/>
        </a:xfrm>
        <a:prstGeom prst="rightArrow">
          <a:avLst>
            <a:gd name="adj1" fmla="val 66700"/>
            <a:gd name="adj2" fmla="val 50000"/>
          </a:avLst>
        </a:prstGeom>
        <a:solidFill>
          <a:schemeClr val="accent4">
            <a:hueOff val="4854902"/>
            <a:satOff val="5790"/>
            <a:lumOff val="245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9349EFB-5DDE-40C1-B960-4D6C15B89C50}">
      <dsp:nvSpPr>
        <dsp:cNvPr id="0" name=""/>
        <dsp:cNvSpPr/>
      </dsp:nvSpPr>
      <dsp:spPr>
        <a:xfrm>
          <a:off x="8620538" y="885633"/>
          <a:ext cx="1371024" cy="838984"/>
        </a:xfrm>
        <a:prstGeom prst="roundRect">
          <a:avLst>
            <a:gd name="adj" fmla="val 10000"/>
          </a:avLst>
        </a:prstGeom>
        <a:solidFill>
          <a:schemeClr val="accent4">
            <a:tint val="40000"/>
            <a:alpha val="90000"/>
            <a:hueOff val="4812004"/>
            <a:satOff val="5455"/>
            <a:lumOff val="683"/>
            <a:alphaOff val="0"/>
          </a:schemeClr>
        </a:solidFill>
        <a:ln w="15875" cap="flat" cmpd="sng" algn="ctr">
          <a:solidFill>
            <a:schemeClr val="accent4">
              <a:tint val="40000"/>
              <a:alpha val="90000"/>
              <a:hueOff val="4812004"/>
              <a:satOff val="5455"/>
              <a:lumOff val="68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AR" sz="1100" b="1" kern="1200">
              <a:solidFill>
                <a:schemeClr val="bg1"/>
              </a:solidFill>
            </a:rPr>
            <a:t>Entrega: ¿Recursos propios o tercerización?</a:t>
          </a:r>
          <a:endParaRPr lang="es-AR" sz="1100" b="1" kern="1200" dirty="0">
            <a:solidFill>
              <a:schemeClr val="bg1"/>
            </a:solidFill>
          </a:endParaRPr>
        </a:p>
      </dsp:txBody>
      <dsp:txXfrm>
        <a:off x="8645111" y="910206"/>
        <a:ext cx="1321878" cy="789838"/>
      </dsp:txXfrm>
    </dsp:sp>
    <dsp:sp modelId="{3190F3E6-72F8-4DCC-9543-21C6B797D1F6}">
      <dsp:nvSpPr>
        <dsp:cNvPr id="0" name=""/>
        <dsp:cNvSpPr/>
      </dsp:nvSpPr>
      <dsp:spPr>
        <a:xfrm rot="5400000">
          <a:off x="9276059" y="1754609"/>
          <a:ext cx="59982" cy="59982"/>
        </a:xfrm>
        <a:prstGeom prst="rightArrow">
          <a:avLst>
            <a:gd name="adj1" fmla="val 66700"/>
            <a:gd name="adj2" fmla="val 50000"/>
          </a:avLst>
        </a:prstGeom>
        <a:solidFill>
          <a:schemeClr val="accent4">
            <a:hueOff val="5124619"/>
            <a:satOff val="6111"/>
            <a:lumOff val="259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EC13095-742C-41C4-A32D-B4A7218C7344}">
      <dsp:nvSpPr>
        <dsp:cNvPr id="0" name=""/>
        <dsp:cNvSpPr/>
      </dsp:nvSpPr>
      <dsp:spPr>
        <a:xfrm>
          <a:off x="8620538" y="1844582"/>
          <a:ext cx="1371024" cy="838984"/>
        </a:xfrm>
        <a:prstGeom prst="roundRect">
          <a:avLst>
            <a:gd name="adj" fmla="val 10000"/>
          </a:avLst>
        </a:prstGeom>
        <a:solidFill>
          <a:schemeClr val="accent4">
            <a:tint val="40000"/>
            <a:alpha val="90000"/>
            <a:hueOff val="5079337"/>
            <a:satOff val="5758"/>
            <a:lumOff val="721"/>
            <a:alphaOff val="0"/>
          </a:schemeClr>
        </a:solidFill>
        <a:ln w="15875" cap="flat" cmpd="sng" algn="ctr">
          <a:solidFill>
            <a:schemeClr val="accent4">
              <a:tint val="40000"/>
              <a:alpha val="90000"/>
              <a:hueOff val="5079337"/>
              <a:satOff val="5758"/>
              <a:lumOff val="72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AR" sz="1100" b="1" kern="1200">
              <a:solidFill>
                <a:schemeClr val="bg1"/>
              </a:solidFill>
            </a:rPr>
            <a:t>Facilidades y formas de pago.</a:t>
          </a:r>
          <a:endParaRPr lang="es-AR" sz="1100" b="1" kern="1200" dirty="0">
            <a:solidFill>
              <a:schemeClr val="bg1"/>
            </a:solidFill>
          </a:endParaRPr>
        </a:p>
      </dsp:txBody>
      <dsp:txXfrm>
        <a:off x="8645111" y="1869155"/>
        <a:ext cx="1321878" cy="789838"/>
      </dsp:txXfrm>
    </dsp:sp>
    <dsp:sp modelId="{82407469-BC21-4DAD-9BF7-1299C151A341}">
      <dsp:nvSpPr>
        <dsp:cNvPr id="0" name=""/>
        <dsp:cNvSpPr/>
      </dsp:nvSpPr>
      <dsp:spPr>
        <a:xfrm rot="5400000">
          <a:off x="9276059" y="2713558"/>
          <a:ext cx="59982" cy="59982"/>
        </a:xfrm>
        <a:prstGeom prst="rightArrow">
          <a:avLst>
            <a:gd name="adj1" fmla="val 66700"/>
            <a:gd name="adj2" fmla="val 50000"/>
          </a:avLst>
        </a:prstGeom>
        <a:solidFill>
          <a:schemeClr val="accent4">
            <a:hueOff val="5394335"/>
            <a:satOff val="6433"/>
            <a:lumOff val="272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4699D21-0586-4A33-8A42-8B4388DB7F58}">
      <dsp:nvSpPr>
        <dsp:cNvPr id="0" name=""/>
        <dsp:cNvSpPr/>
      </dsp:nvSpPr>
      <dsp:spPr>
        <a:xfrm>
          <a:off x="8620538" y="2803532"/>
          <a:ext cx="1371024" cy="838984"/>
        </a:xfrm>
        <a:prstGeom prst="roundRect">
          <a:avLst>
            <a:gd name="adj" fmla="val 10000"/>
          </a:avLst>
        </a:prstGeom>
        <a:solidFill>
          <a:schemeClr val="accent4">
            <a:tint val="40000"/>
            <a:alpha val="90000"/>
            <a:hueOff val="5346671"/>
            <a:satOff val="6061"/>
            <a:lumOff val="759"/>
            <a:alphaOff val="0"/>
          </a:schemeClr>
        </a:solidFill>
        <a:ln w="15875" cap="flat" cmpd="sng" algn="ctr">
          <a:solidFill>
            <a:schemeClr val="accent4">
              <a:tint val="40000"/>
              <a:alpha val="90000"/>
              <a:hueOff val="5346671"/>
              <a:satOff val="6061"/>
              <a:lumOff val="75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AR" sz="1100" b="1" kern="1200">
              <a:solidFill>
                <a:schemeClr val="bg1"/>
              </a:solidFill>
            </a:rPr>
            <a:t>Demora prevista</a:t>
          </a:r>
          <a:endParaRPr lang="es-AR" sz="1100" b="1" kern="1200" dirty="0">
            <a:solidFill>
              <a:schemeClr val="bg1"/>
            </a:solidFill>
          </a:endParaRPr>
        </a:p>
      </dsp:txBody>
      <dsp:txXfrm>
        <a:off x="8645111" y="2828105"/>
        <a:ext cx="1321878" cy="789838"/>
      </dsp:txXfrm>
    </dsp:sp>
    <dsp:sp modelId="{4DDB5727-2B1F-4351-96BF-11323C69D222}">
      <dsp:nvSpPr>
        <dsp:cNvPr id="0" name=""/>
        <dsp:cNvSpPr/>
      </dsp:nvSpPr>
      <dsp:spPr>
        <a:xfrm rot="5400000">
          <a:off x="9276059" y="3672508"/>
          <a:ext cx="59982" cy="59982"/>
        </a:xfrm>
        <a:prstGeom prst="rightArrow">
          <a:avLst>
            <a:gd name="adj1" fmla="val 66700"/>
            <a:gd name="adj2" fmla="val 50000"/>
          </a:avLst>
        </a:prstGeom>
        <a:solidFill>
          <a:schemeClr val="accent4">
            <a:hueOff val="5664052"/>
            <a:satOff val="6755"/>
            <a:lumOff val="286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0C4B369-204F-4D5B-8C63-CA82D1F5DA97}">
      <dsp:nvSpPr>
        <dsp:cNvPr id="0" name=""/>
        <dsp:cNvSpPr/>
      </dsp:nvSpPr>
      <dsp:spPr>
        <a:xfrm>
          <a:off x="8620538" y="3762481"/>
          <a:ext cx="1371024" cy="838984"/>
        </a:xfrm>
        <a:prstGeom prst="roundRect">
          <a:avLst>
            <a:gd name="adj" fmla="val 10000"/>
          </a:avLst>
        </a:prstGeom>
        <a:solidFill>
          <a:schemeClr val="accent4">
            <a:tint val="40000"/>
            <a:alpha val="90000"/>
            <a:hueOff val="5614005"/>
            <a:satOff val="6364"/>
            <a:lumOff val="797"/>
            <a:alphaOff val="0"/>
          </a:schemeClr>
        </a:solidFill>
        <a:ln w="15875" cap="flat" cmpd="sng" algn="ctr">
          <a:solidFill>
            <a:schemeClr val="accent4">
              <a:tint val="40000"/>
              <a:alpha val="90000"/>
              <a:hueOff val="5614005"/>
              <a:satOff val="6364"/>
              <a:lumOff val="79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AR" sz="1100" b="1" kern="1200">
              <a:solidFill>
                <a:schemeClr val="bg1"/>
              </a:solidFill>
            </a:rPr>
            <a:t>Alcance. Comunicación de políticas del sitio</a:t>
          </a:r>
          <a:endParaRPr lang="es-AR" sz="1100" b="1" kern="1200" dirty="0">
            <a:solidFill>
              <a:schemeClr val="bg1"/>
            </a:solidFill>
          </a:endParaRPr>
        </a:p>
      </dsp:txBody>
      <dsp:txXfrm>
        <a:off x="8645111" y="3787054"/>
        <a:ext cx="1321878" cy="789838"/>
      </dsp:txXfrm>
    </dsp:sp>
    <dsp:sp modelId="{218320B6-BF3C-4A62-AB7A-DE0DB48AD946}">
      <dsp:nvSpPr>
        <dsp:cNvPr id="0" name=""/>
        <dsp:cNvSpPr/>
      </dsp:nvSpPr>
      <dsp:spPr>
        <a:xfrm>
          <a:off x="10183506" y="2953"/>
          <a:ext cx="1371024" cy="762714"/>
        </a:xfrm>
        <a:prstGeom prst="roundRect">
          <a:avLst>
            <a:gd name="adj" fmla="val 10000"/>
          </a:avLst>
        </a:prstGeom>
        <a:solidFill>
          <a:schemeClr val="accent4">
            <a:hueOff val="6203486"/>
            <a:satOff val="7398"/>
            <a:lumOff val="313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AR" sz="1400" b="1" kern="1200">
              <a:solidFill>
                <a:schemeClr val="bg1"/>
              </a:solidFill>
            </a:rPr>
            <a:t>Posventa</a:t>
          </a:r>
          <a:endParaRPr lang="es-AR" sz="1400" b="1" kern="1200" dirty="0">
            <a:solidFill>
              <a:schemeClr val="bg1"/>
            </a:solidFill>
          </a:endParaRPr>
        </a:p>
      </dsp:txBody>
      <dsp:txXfrm>
        <a:off x="10205845" y="25292"/>
        <a:ext cx="1326346" cy="718036"/>
      </dsp:txXfrm>
    </dsp:sp>
    <dsp:sp modelId="{B5EA0FCB-365B-448A-AF2D-F050CC131F3A}">
      <dsp:nvSpPr>
        <dsp:cNvPr id="0" name=""/>
        <dsp:cNvSpPr/>
      </dsp:nvSpPr>
      <dsp:spPr>
        <a:xfrm rot="5400000">
          <a:off x="10839027" y="795659"/>
          <a:ext cx="59982" cy="59982"/>
        </a:xfrm>
        <a:prstGeom prst="rightArrow">
          <a:avLst>
            <a:gd name="adj1" fmla="val 66700"/>
            <a:gd name="adj2" fmla="val 50000"/>
          </a:avLst>
        </a:prstGeom>
        <a:solidFill>
          <a:schemeClr val="accent4">
            <a:hueOff val="5933769"/>
            <a:satOff val="7076"/>
            <a:lumOff val="300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B755CBF-64E3-476F-BB76-C4A7CB6EA16F}">
      <dsp:nvSpPr>
        <dsp:cNvPr id="0" name=""/>
        <dsp:cNvSpPr/>
      </dsp:nvSpPr>
      <dsp:spPr>
        <a:xfrm>
          <a:off x="10183506" y="885633"/>
          <a:ext cx="1371024" cy="838984"/>
        </a:xfrm>
        <a:prstGeom prst="roundRect">
          <a:avLst>
            <a:gd name="adj" fmla="val 10000"/>
          </a:avLst>
        </a:prstGeom>
        <a:solidFill>
          <a:schemeClr val="accent4">
            <a:tint val="40000"/>
            <a:alpha val="90000"/>
            <a:hueOff val="5881339"/>
            <a:satOff val="6667"/>
            <a:lumOff val="835"/>
            <a:alphaOff val="0"/>
          </a:schemeClr>
        </a:solidFill>
        <a:ln w="15875" cap="flat" cmpd="sng" algn="ctr">
          <a:solidFill>
            <a:schemeClr val="accent4">
              <a:tint val="40000"/>
              <a:alpha val="90000"/>
              <a:hueOff val="5881339"/>
              <a:satOff val="6667"/>
              <a:lumOff val="83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AR" sz="1100" b="1" kern="1200">
              <a:solidFill>
                <a:schemeClr val="bg1"/>
              </a:solidFill>
            </a:rPr>
            <a:t>Fidelización</a:t>
          </a:r>
          <a:endParaRPr lang="es-AR" sz="1100" b="1" kern="1200" dirty="0">
            <a:solidFill>
              <a:schemeClr val="bg1"/>
            </a:solidFill>
          </a:endParaRPr>
        </a:p>
      </dsp:txBody>
      <dsp:txXfrm>
        <a:off x="10208079" y="910206"/>
        <a:ext cx="1321878" cy="789838"/>
      </dsp:txXfrm>
    </dsp:sp>
    <dsp:sp modelId="{49BF8210-53AE-4899-B7AD-45244A1967CC}">
      <dsp:nvSpPr>
        <dsp:cNvPr id="0" name=""/>
        <dsp:cNvSpPr/>
      </dsp:nvSpPr>
      <dsp:spPr>
        <a:xfrm rot="5400000">
          <a:off x="10839027" y="1754609"/>
          <a:ext cx="59982" cy="59982"/>
        </a:xfrm>
        <a:prstGeom prst="rightArrow">
          <a:avLst>
            <a:gd name="adj1" fmla="val 66700"/>
            <a:gd name="adj2" fmla="val 50000"/>
          </a:avLst>
        </a:prstGeom>
        <a:solidFill>
          <a:schemeClr val="accent4">
            <a:hueOff val="6203486"/>
            <a:satOff val="7398"/>
            <a:lumOff val="313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57B60B2-C6E3-4C59-8AB4-5F2A9866FA32}">
      <dsp:nvSpPr>
        <dsp:cNvPr id="0" name=""/>
        <dsp:cNvSpPr/>
      </dsp:nvSpPr>
      <dsp:spPr>
        <a:xfrm>
          <a:off x="10183506" y="1844582"/>
          <a:ext cx="1371024" cy="838984"/>
        </a:xfrm>
        <a:prstGeom prst="roundRect">
          <a:avLst>
            <a:gd name="adj" fmla="val 10000"/>
          </a:avLst>
        </a:prstGeom>
        <a:solidFill>
          <a:schemeClr val="accent4">
            <a:tint val="40000"/>
            <a:alpha val="90000"/>
            <a:hueOff val="6148672"/>
            <a:satOff val="6970"/>
            <a:lumOff val="873"/>
            <a:alphaOff val="0"/>
          </a:schemeClr>
        </a:solidFill>
        <a:ln w="15875" cap="flat" cmpd="sng" algn="ctr">
          <a:solidFill>
            <a:schemeClr val="accent4">
              <a:tint val="40000"/>
              <a:alpha val="90000"/>
              <a:hueOff val="6148672"/>
              <a:satOff val="6970"/>
              <a:lumOff val="87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AR" sz="1100" b="1" kern="1200">
              <a:solidFill>
                <a:schemeClr val="bg1"/>
              </a:solidFill>
            </a:rPr>
            <a:t>Relación</a:t>
          </a:r>
          <a:endParaRPr lang="es-AR" sz="1100" b="1" kern="1200" dirty="0">
            <a:solidFill>
              <a:schemeClr val="bg1"/>
            </a:solidFill>
          </a:endParaRPr>
        </a:p>
      </dsp:txBody>
      <dsp:txXfrm>
        <a:off x="10208079" y="1869155"/>
        <a:ext cx="1321878" cy="78983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72095B-EF88-4F90-AB0B-DDA8E3561DB4}">
      <dsp:nvSpPr>
        <dsp:cNvPr id="0" name=""/>
        <dsp:cNvSpPr/>
      </dsp:nvSpPr>
      <dsp:spPr>
        <a:xfrm>
          <a:off x="1353883" y="531558"/>
          <a:ext cx="2832036" cy="2832036"/>
        </a:xfrm>
        <a:prstGeom prst="pieWedge">
          <a:avLst/>
        </a:prstGeom>
        <a:solidFill>
          <a:schemeClr val="dk2">
            <a:hueOff val="0"/>
            <a:satOff val="0"/>
            <a:lumOff val="0"/>
            <a:alphaOff val="0"/>
          </a:schemeClr>
        </a:solidFill>
        <a:ln w="22225"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s-AR" sz="2400" b="1" kern="1200" dirty="0"/>
            <a:t>flexibilidad</a:t>
          </a:r>
        </a:p>
      </dsp:txBody>
      <dsp:txXfrm>
        <a:off x="2183367" y="1361042"/>
        <a:ext cx="2002552" cy="2002552"/>
      </dsp:txXfrm>
    </dsp:sp>
    <dsp:sp modelId="{83CD081D-35D8-4594-8F27-825074AC3782}">
      <dsp:nvSpPr>
        <dsp:cNvPr id="0" name=""/>
        <dsp:cNvSpPr/>
      </dsp:nvSpPr>
      <dsp:spPr>
        <a:xfrm rot="5400000">
          <a:off x="4316730" y="531558"/>
          <a:ext cx="2832036" cy="2832036"/>
        </a:xfrm>
        <a:prstGeom prst="pieWedge">
          <a:avLst/>
        </a:prstGeom>
        <a:solidFill>
          <a:schemeClr val="dk2">
            <a:hueOff val="0"/>
            <a:satOff val="0"/>
            <a:lumOff val="0"/>
            <a:alphaOff val="0"/>
          </a:schemeClr>
        </a:solidFill>
        <a:ln w="22225"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s-AR" sz="2700" b="1" kern="1200"/>
            <a:t>relevancia</a:t>
          </a:r>
          <a:endParaRPr lang="es-AR" sz="2700" b="1" kern="1200" dirty="0"/>
        </a:p>
      </dsp:txBody>
      <dsp:txXfrm rot="-5400000">
        <a:off x="4316730" y="1361042"/>
        <a:ext cx="2002552" cy="2002552"/>
      </dsp:txXfrm>
    </dsp:sp>
    <dsp:sp modelId="{1A59AC65-422B-4260-8589-F330ECB0425D}">
      <dsp:nvSpPr>
        <dsp:cNvPr id="0" name=""/>
        <dsp:cNvSpPr/>
      </dsp:nvSpPr>
      <dsp:spPr>
        <a:xfrm rot="10800000">
          <a:off x="4316730" y="3494405"/>
          <a:ext cx="2832036" cy="2832036"/>
        </a:xfrm>
        <a:prstGeom prst="pieWedge">
          <a:avLst/>
        </a:prstGeom>
        <a:solidFill>
          <a:schemeClr val="dk2">
            <a:hueOff val="0"/>
            <a:satOff val="0"/>
            <a:lumOff val="0"/>
            <a:alphaOff val="0"/>
          </a:schemeClr>
        </a:solidFill>
        <a:ln w="22225"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s-AR" sz="2700" b="1" kern="1200"/>
            <a:t>inmediatez</a:t>
          </a:r>
          <a:endParaRPr lang="es-AR" sz="2700" b="1" kern="1200" dirty="0"/>
        </a:p>
      </dsp:txBody>
      <dsp:txXfrm rot="10800000">
        <a:off x="4316730" y="3494405"/>
        <a:ext cx="2002552" cy="2002552"/>
      </dsp:txXfrm>
    </dsp:sp>
    <dsp:sp modelId="{5A947D8E-E7DA-42FA-B332-35E23A4D118D}">
      <dsp:nvSpPr>
        <dsp:cNvPr id="0" name=""/>
        <dsp:cNvSpPr/>
      </dsp:nvSpPr>
      <dsp:spPr>
        <a:xfrm rot="16200000">
          <a:off x="1353883" y="3494405"/>
          <a:ext cx="2832036" cy="2832036"/>
        </a:xfrm>
        <a:prstGeom prst="pieWedge">
          <a:avLst/>
        </a:prstGeom>
        <a:solidFill>
          <a:schemeClr val="dk2">
            <a:hueOff val="0"/>
            <a:satOff val="0"/>
            <a:lumOff val="0"/>
            <a:alphaOff val="0"/>
          </a:schemeClr>
        </a:solidFill>
        <a:ln w="22225"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s-AR" sz="2400" b="1" kern="1200" dirty="0"/>
            <a:t>información</a:t>
          </a:r>
        </a:p>
      </dsp:txBody>
      <dsp:txXfrm rot="5400000">
        <a:off x="2183367" y="3494405"/>
        <a:ext cx="2002552" cy="2002552"/>
      </dsp:txXfrm>
    </dsp:sp>
    <dsp:sp modelId="{74ECCA1B-127D-48BC-B1D1-165A3DD7FC6B}">
      <dsp:nvSpPr>
        <dsp:cNvPr id="0" name=""/>
        <dsp:cNvSpPr/>
      </dsp:nvSpPr>
      <dsp:spPr>
        <a:xfrm>
          <a:off x="3762422" y="2840354"/>
          <a:ext cx="977804" cy="850265"/>
        </a:xfrm>
        <a:prstGeom prst="circularArrow">
          <a:avLst/>
        </a:prstGeom>
        <a:solidFill>
          <a:schemeClr val="dk2">
            <a:tint val="60000"/>
            <a:hueOff val="0"/>
            <a:satOff val="0"/>
            <a:lumOff val="0"/>
            <a:alphaOff val="0"/>
          </a:schemeClr>
        </a:solidFill>
        <a:ln w="22225"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953AE6B9-AB67-4D02-B2F7-16FFAD79B0FD}">
      <dsp:nvSpPr>
        <dsp:cNvPr id="0" name=""/>
        <dsp:cNvSpPr/>
      </dsp:nvSpPr>
      <dsp:spPr>
        <a:xfrm rot="10800000">
          <a:off x="3762422" y="3167379"/>
          <a:ext cx="977804" cy="850265"/>
        </a:xfrm>
        <a:prstGeom prst="circularArrow">
          <a:avLst/>
        </a:prstGeom>
        <a:solidFill>
          <a:schemeClr val="dk2">
            <a:tint val="60000"/>
            <a:hueOff val="0"/>
            <a:satOff val="0"/>
            <a:lumOff val="0"/>
            <a:alphaOff val="0"/>
          </a:schemeClr>
        </a:solidFill>
        <a:ln w="22225"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880307" cy="490569"/>
          </a:xfrm>
          <a:prstGeom prst="rect">
            <a:avLst/>
          </a:prstGeom>
        </p:spPr>
        <p:txBody>
          <a:bodyPr vert="horz" lIns="91440" tIns="45720" rIns="91440" bIns="45720" rtlCol="0"/>
          <a:lstStyle>
            <a:lvl1pPr algn="l">
              <a:defRPr sz="1200"/>
            </a:lvl1pPr>
          </a:lstStyle>
          <a:p>
            <a:r>
              <a:rPr lang="es-ES"/>
              <a:t>Marketing Digital. 2022                Licenciatura en Administración. UNLPAM</a:t>
            </a:r>
            <a:endParaRPr lang="es-AR"/>
          </a:p>
        </p:txBody>
      </p:sp>
      <p:sp>
        <p:nvSpPr>
          <p:cNvPr id="3" name="Marcador de fecha 2"/>
          <p:cNvSpPr>
            <a:spLocks noGrp="1"/>
          </p:cNvSpPr>
          <p:nvPr>
            <p:ph type="dt" sz="quarter" idx="1"/>
          </p:nvPr>
        </p:nvSpPr>
        <p:spPr>
          <a:xfrm>
            <a:off x="3765018" y="0"/>
            <a:ext cx="2880307" cy="490569"/>
          </a:xfrm>
          <a:prstGeom prst="rect">
            <a:avLst/>
          </a:prstGeom>
        </p:spPr>
        <p:txBody>
          <a:bodyPr vert="horz" lIns="91440" tIns="45720" rIns="91440" bIns="45720" rtlCol="0"/>
          <a:lstStyle>
            <a:lvl1pPr algn="r">
              <a:defRPr sz="1200"/>
            </a:lvl1pPr>
          </a:lstStyle>
          <a:p>
            <a:r>
              <a:rPr lang="es-AR"/>
              <a:t>03/6/2022</a:t>
            </a:r>
          </a:p>
        </p:txBody>
      </p:sp>
      <p:sp>
        <p:nvSpPr>
          <p:cNvPr id="4" name="Marcador de pie de página 3"/>
          <p:cNvSpPr>
            <a:spLocks noGrp="1"/>
          </p:cNvSpPr>
          <p:nvPr>
            <p:ph type="ftr" sz="quarter" idx="2"/>
          </p:nvPr>
        </p:nvSpPr>
        <p:spPr>
          <a:xfrm>
            <a:off x="0" y="9286846"/>
            <a:ext cx="2880307" cy="490568"/>
          </a:xfrm>
          <a:prstGeom prst="rect">
            <a:avLst/>
          </a:prstGeom>
        </p:spPr>
        <p:txBody>
          <a:bodyPr vert="horz" lIns="91440" tIns="45720" rIns="91440" bIns="45720" rtlCol="0" anchor="b"/>
          <a:lstStyle>
            <a:lvl1pPr algn="l">
              <a:defRPr sz="1200"/>
            </a:lvl1pPr>
          </a:lstStyle>
          <a:p>
            <a:r>
              <a:rPr lang="es-AR"/>
              <a:t>Mba. Guido Curletto         gcurletto@bizupconsultora.com.ar</a:t>
            </a:r>
          </a:p>
        </p:txBody>
      </p:sp>
      <p:sp>
        <p:nvSpPr>
          <p:cNvPr id="5" name="Marcador de número de diapositiva 4"/>
          <p:cNvSpPr>
            <a:spLocks noGrp="1"/>
          </p:cNvSpPr>
          <p:nvPr>
            <p:ph type="sldNum" sz="quarter" idx="3"/>
          </p:nvPr>
        </p:nvSpPr>
        <p:spPr>
          <a:xfrm>
            <a:off x="3765018" y="9286846"/>
            <a:ext cx="2880307" cy="490568"/>
          </a:xfrm>
          <a:prstGeom prst="rect">
            <a:avLst/>
          </a:prstGeom>
        </p:spPr>
        <p:txBody>
          <a:bodyPr vert="horz" lIns="91440" tIns="45720" rIns="91440" bIns="45720" rtlCol="0" anchor="b"/>
          <a:lstStyle>
            <a:lvl1pPr algn="r">
              <a:defRPr sz="1200"/>
            </a:lvl1pPr>
          </a:lstStyle>
          <a:p>
            <a:fld id="{DBE1F8BB-556C-4DEE-B886-4AAA5B30E477}" type="slidenum">
              <a:rPr lang="es-AR" smtClean="0"/>
              <a:t>‹Nº›</a:t>
            </a:fld>
            <a:endParaRPr lang="es-AR"/>
          </a:p>
        </p:txBody>
      </p:sp>
    </p:spTree>
    <p:extLst>
      <p:ext uri="{BB962C8B-B14F-4D97-AF65-F5344CB8AC3E}">
        <p14:creationId xmlns:p14="http://schemas.microsoft.com/office/powerpoint/2010/main" val="2551065449"/>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880307" cy="490569"/>
          </a:xfrm>
          <a:prstGeom prst="rect">
            <a:avLst/>
          </a:prstGeom>
        </p:spPr>
        <p:txBody>
          <a:bodyPr vert="horz" lIns="91440" tIns="45720" rIns="91440" bIns="45720" rtlCol="0"/>
          <a:lstStyle>
            <a:lvl1pPr algn="l">
              <a:defRPr sz="1200"/>
            </a:lvl1pPr>
          </a:lstStyle>
          <a:p>
            <a:r>
              <a:rPr lang="es-ES"/>
              <a:t>Marketing Digital. 2022                Licenciatura en Administración. UNLPAM</a:t>
            </a:r>
            <a:endParaRPr lang="es-AR"/>
          </a:p>
        </p:txBody>
      </p:sp>
      <p:sp>
        <p:nvSpPr>
          <p:cNvPr id="3" name="Marcador de fecha 2"/>
          <p:cNvSpPr>
            <a:spLocks noGrp="1"/>
          </p:cNvSpPr>
          <p:nvPr>
            <p:ph type="dt" idx="1"/>
          </p:nvPr>
        </p:nvSpPr>
        <p:spPr>
          <a:xfrm>
            <a:off x="3765018" y="0"/>
            <a:ext cx="2880307" cy="490569"/>
          </a:xfrm>
          <a:prstGeom prst="rect">
            <a:avLst/>
          </a:prstGeom>
        </p:spPr>
        <p:txBody>
          <a:bodyPr vert="horz" lIns="91440" tIns="45720" rIns="91440" bIns="45720" rtlCol="0"/>
          <a:lstStyle>
            <a:lvl1pPr algn="r">
              <a:defRPr sz="1200"/>
            </a:lvl1pPr>
          </a:lstStyle>
          <a:p>
            <a:r>
              <a:rPr lang="es-AR"/>
              <a:t>03/6/2022</a:t>
            </a:r>
          </a:p>
        </p:txBody>
      </p:sp>
      <p:sp>
        <p:nvSpPr>
          <p:cNvPr id="4" name="Marcador de imagen de diapositiva 3"/>
          <p:cNvSpPr>
            <a:spLocks noGrp="1" noRot="1" noChangeAspect="1"/>
          </p:cNvSpPr>
          <p:nvPr>
            <p:ph type="sldImg" idx="2"/>
          </p:nvPr>
        </p:nvSpPr>
        <p:spPr>
          <a:xfrm>
            <a:off x="390525" y="1222375"/>
            <a:ext cx="5865813" cy="3300413"/>
          </a:xfrm>
          <a:prstGeom prst="rect">
            <a:avLst/>
          </a:prstGeom>
          <a:noFill/>
          <a:ln w="12700">
            <a:solidFill>
              <a:prstClr val="black"/>
            </a:solidFill>
          </a:ln>
        </p:spPr>
        <p:txBody>
          <a:bodyPr vert="horz" lIns="91440" tIns="45720" rIns="91440" bIns="45720" rtlCol="0" anchor="ctr"/>
          <a:lstStyle/>
          <a:p>
            <a:endParaRPr lang="es-AR"/>
          </a:p>
        </p:txBody>
      </p:sp>
      <p:sp>
        <p:nvSpPr>
          <p:cNvPr id="5" name="Marcador de notas 4"/>
          <p:cNvSpPr>
            <a:spLocks noGrp="1"/>
          </p:cNvSpPr>
          <p:nvPr>
            <p:ph type="body" sz="quarter" idx="3"/>
          </p:nvPr>
        </p:nvSpPr>
        <p:spPr>
          <a:xfrm>
            <a:off x="664687" y="4705380"/>
            <a:ext cx="5317490" cy="3849856"/>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6" name="Marcador de pie de página 5"/>
          <p:cNvSpPr>
            <a:spLocks noGrp="1"/>
          </p:cNvSpPr>
          <p:nvPr>
            <p:ph type="ftr" sz="quarter" idx="4"/>
          </p:nvPr>
        </p:nvSpPr>
        <p:spPr>
          <a:xfrm>
            <a:off x="0" y="9286846"/>
            <a:ext cx="2880307" cy="490568"/>
          </a:xfrm>
          <a:prstGeom prst="rect">
            <a:avLst/>
          </a:prstGeom>
        </p:spPr>
        <p:txBody>
          <a:bodyPr vert="horz" lIns="91440" tIns="45720" rIns="91440" bIns="45720" rtlCol="0" anchor="b"/>
          <a:lstStyle>
            <a:lvl1pPr algn="l">
              <a:defRPr sz="1200"/>
            </a:lvl1pPr>
          </a:lstStyle>
          <a:p>
            <a:r>
              <a:rPr lang="es-AR"/>
              <a:t>Mba. Guido Curletto         gcurletto@bizupconsultora.com.ar</a:t>
            </a:r>
          </a:p>
        </p:txBody>
      </p:sp>
      <p:sp>
        <p:nvSpPr>
          <p:cNvPr id="7" name="Marcador de número de diapositiva 6"/>
          <p:cNvSpPr>
            <a:spLocks noGrp="1"/>
          </p:cNvSpPr>
          <p:nvPr>
            <p:ph type="sldNum" sz="quarter" idx="5"/>
          </p:nvPr>
        </p:nvSpPr>
        <p:spPr>
          <a:xfrm>
            <a:off x="3765018" y="9286846"/>
            <a:ext cx="2880307" cy="490568"/>
          </a:xfrm>
          <a:prstGeom prst="rect">
            <a:avLst/>
          </a:prstGeom>
        </p:spPr>
        <p:txBody>
          <a:bodyPr vert="horz" lIns="91440" tIns="45720" rIns="91440" bIns="45720" rtlCol="0" anchor="b"/>
          <a:lstStyle>
            <a:lvl1pPr algn="r">
              <a:defRPr sz="1200"/>
            </a:lvl1pPr>
          </a:lstStyle>
          <a:p>
            <a:fld id="{90D36011-D61B-4C6F-81C0-177914D809AC}" type="slidenum">
              <a:rPr lang="es-AR" smtClean="0"/>
              <a:t>‹Nº›</a:t>
            </a:fld>
            <a:endParaRPr lang="es-AR"/>
          </a:p>
        </p:txBody>
      </p:sp>
    </p:spTree>
    <p:extLst>
      <p:ext uri="{BB962C8B-B14F-4D97-AF65-F5344CB8AC3E}">
        <p14:creationId xmlns:p14="http://schemas.microsoft.com/office/powerpoint/2010/main" val="4063582934"/>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earesocial.com/es/blog/2022/01/digital-2022/"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1:notes"/>
          <p:cNvSpPr>
            <a:spLocks noGrp="1" noRot="1" noChangeAspect="1"/>
          </p:cNvSpPr>
          <p:nvPr>
            <p:ph type="sldImg" idx="2"/>
          </p:nvPr>
        </p:nvSpPr>
        <p:spPr>
          <a:xfrm>
            <a:off x="65088" y="733425"/>
            <a:ext cx="6516687" cy="36671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0" name="Google Shape;100;p1:notes"/>
          <p:cNvSpPr txBox="1">
            <a:spLocks noGrp="1"/>
          </p:cNvSpPr>
          <p:nvPr>
            <p:ph type="body" idx="1"/>
          </p:nvPr>
        </p:nvSpPr>
        <p:spPr>
          <a:xfrm>
            <a:off x="664687" y="4644271"/>
            <a:ext cx="5317490" cy="4399836"/>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dirty="0"/>
              <a:t>INVESTIGAR ONLINE PARA COMPRAR OFFLINE</a:t>
            </a:r>
          </a:p>
          <a:p>
            <a:r>
              <a:rPr lang="es-AR" dirty="0"/>
              <a:t>Aún si sus clientes potenciales no utilizan Internet directamente para adquirir su producto o servicio (realizar la transacción de compra) es muy probable que lo estén usando para informarse, documentarse, comparar y crearse una opinión de usted y sus competidores, buscando minimizar el riesgo de una mala decisión.</a:t>
            </a:r>
          </a:p>
          <a:p>
            <a:r>
              <a:rPr lang="es-AR" dirty="0"/>
              <a:t>Así su producto o servicio requiera un contacto o explicación personal cara a cara, Internet es un poderoso generador de confianza y es lo que le permite estar en las opciones a considerar cuando llegue el momento de comprar. Es un invaluable apoyo a su fuerza de ventas y complementa los demás esfuerzos que su compañía está haciendo por conseguir clientes.</a:t>
            </a:r>
          </a:p>
          <a:p>
            <a:r>
              <a:rPr lang="es-AR" dirty="0"/>
              <a:t>Es lo que se llama investigar online para comprar offline. Atraer en Internet (motores de búsqueda, publicidad en Google, redes sociales o página web) y vender en persona (punto de venta, reunión o presentación personal, feria comercial).</a:t>
            </a:r>
          </a:p>
          <a:p>
            <a:r>
              <a:rPr lang="es-AR" dirty="0"/>
              <a:t>Convierta los visitantes online en clientes offline. Internet le permite movilizar las personas que llegan a su página web hacia su punto de</a:t>
            </a:r>
          </a:p>
          <a:p>
            <a:r>
              <a:rPr lang="es-AR" dirty="0"/>
              <a:t>venta físico.</a:t>
            </a:r>
          </a:p>
        </p:txBody>
      </p:sp>
      <p:sp>
        <p:nvSpPr>
          <p:cNvPr id="4" name="Marcador de número de diapositiva 3"/>
          <p:cNvSpPr>
            <a:spLocks noGrp="1"/>
          </p:cNvSpPr>
          <p:nvPr>
            <p:ph type="sldNum" sz="quarter" idx="10"/>
          </p:nvPr>
        </p:nvSpPr>
        <p:spPr/>
        <p:txBody>
          <a:bodyPr/>
          <a:lstStyle/>
          <a:p>
            <a:fld id="{36B2554D-322E-4199-AF29-BAF589268467}" type="slidenum">
              <a:rPr lang="es-AR" smtClean="0"/>
              <a:t>17</a:t>
            </a:fld>
            <a:endParaRPr lang="es-AR"/>
          </a:p>
        </p:txBody>
      </p:sp>
      <p:sp>
        <p:nvSpPr>
          <p:cNvPr id="5" name="Marcador de fecha 4"/>
          <p:cNvSpPr>
            <a:spLocks noGrp="1"/>
          </p:cNvSpPr>
          <p:nvPr>
            <p:ph type="dt" idx="11"/>
          </p:nvPr>
        </p:nvSpPr>
        <p:spPr/>
        <p:txBody>
          <a:bodyPr/>
          <a:lstStyle/>
          <a:p>
            <a:r>
              <a:rPr lang="es-AR"/>
              <a:t>03/6/2022</a:t>
            </a:r>
          </a:p>
        </p:txBody>
      </p:sp>
      <p:sp>
        <p:nvSpPr>
          <p:cNvPr id="6" name="Marcador de pie de página 5"/>
          <p:cNvSpPr>
            <a:spLocks noGrp="1"/>
          </p:cNvSpPr>
          <p:nvPr>
            <p:ph type="ftr" sz="quarter" idx="12"/>
          </p:nvPr>
        </p:nvSpPr>
        <p:spPr/>
        <p:txBody>
          <a:bodyPr/>
          <a:lstStyle/>
          <a:p>
            <a:r>
              <a:rPr lang="es-AR"/>
              <a:t>Mba. Guido Curletto         gcurletto@bizupconsultora.com.ar</a:t>
            </a:r>
          </a:p>
        </p:txBody>
      </p:sp>
      <p:sp>
        <p:nvSpPr>
          <p:cNvPr id="7" name="Marcador de encabezado 6"/>
          <p:cNvSpPr>
            <a:spLocks noGrp="1"/>
          </p:cNvSpPr>
          <p:nvPr>
            <p:ph type="hdr" sz="quarter" idx="13"/>
          </p:nvPr>
        </p:nvSpPr>
        <p:spPr/>
        <p:txBody>
          <a:bodyPr/>
          <a:lstStyle/>
          <a:p>
            <a:r>
              <a:rPr lang="es-ES"/>
              <a:t>Marketing Digital. 2022                Licenciatura en Administración. UNLPAM</a:t>
            </a:r>
            <a:endParaRPr lang="es-AR"/>
          </a:p>
        </p:txBody>
      </p:sp>
    </p:spTree>
    <p:extLst>
      <p:ext uri="{BB962C8B-B14F-4D97-AF65-F5344CB8AC3E}">
        <p14:creationId xmlns:p14="http://schemas.microsoft.com/office/powerpoint/2010/main" val="23731707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10"/>
          </p:nvPr>
        </p:nvSpPr>
        <p:spPr/>
        <p:txBody>
          <a:bodyPr/>
          <a:lstStyle/>
          <a:p>
            <a:fld id="{36B2554D-322E-4199-AF29-BAF589268467}" type="slidenum">
              <a:rPr lang="es-AR" smtClean="0"/>
              <a:t>18</a:t>
            </a:fld>
            <a:endParaRPr lang="es-AR"/>
          </a:p>
        </p:txBody>
      </p:sp>
      <p:sp>
        <p:nvSpPr>
          <p:cNvPr id="5" name="Marcador de fecha 4"/>
          <p:cNvSpPr>
            <a:spLocks noGrp="1"/>
          </p:cNvSpPr>
          <p:nvPr>
            <p:ph type="dt" idx="11"/>
          </p:nvPr>
        </p:nvSpPr>
        <p:spPr/>
        <p:txBody>
          <a:bodyPr/>
          <a:lstStyle/>
          <a:p>
            <a:r>
              <a:rPr lang="es-AR"/>
              <a:t>03/6/2022</a:t>
            </a:r>
          </a:p>
        </p:txBody>
      </p:sp>
      <p:sp>
        <p:nvSpPr>
          <p:cNvPr id="6" name="Marcador de pie de página 5"/>
          <p:cNvSpPr>
            <a:spLocks noGrp="1"/>
          </p:cNvSpPr>
          <p:nvPr>
            <p:ph type="ftr" sz="quarter" idx="12"/>
          </p:nvPr>
        </p:nvSpPr>
        <p:spPr/>
        <p:txBody>
          <a:bodyPr/>
          <a:lstStyle/>
          <a:p>
            <a:r>
              <a:rPr lang="es-AR"/>
              <a:t>Mba. Guido Curletto         gcurletto@bizupconsultora.com.ar</a:t>
            </a:r>
          </a:p>
        </p:txBody>
      </p:sp>
      <p:sp>
        <p:nvSpPr>
          <p:cNvPr id="7" name="Marcador de encabezado 6"/>
          <p:cNvSpPr>
            <a:spLocks noGrp="1"/>
          </p:cNvSpPr>
          <p:nvPr>
            <p:ph type="hdr" sz="quarter" idx="13"/>
          </p:nvPr>
        </p:nvSpPr>
        <p:spPr/>
        <p:txBody>
          <a:bodyPr/>
          <a:lstStyle/>
          <a:p>
            <a:r>
              <a:rPr lang="es-ES"/>
              <a:t>Marketing Digital. 2022                Licenciatura en Administración. UNLPAM</a:t>
            </a:r>
            <a:endParaRPr lang="es-AR"/>
          </a:p>
        </p:txBody>
      </p:sp>
    </p:spTree>
    <p:extLst>
      <p:ext uri="{BB962C8B-B14F-4D97-AF65-F5344CB8AC3E}">
        <p14:creationId xmlns:p14="http://schemas.microsoft.com/office/powerpoint/2010/main" val="3941483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b="0" i="0" u="none" strike="noStrike" kern="1200" baseline="0" dirty="0">
                <a:solidFill>
                  <a:schemeClr val="tx1"/>
                </a:solidFill>
                <a:latin typeface="+mn-lt"/>
                <a:ea typeface="+mn-ea"/>
                <a:cs typeface="+mn-cs"/>
              </a:rPr>
              <a:t>Hay que reemplazar sentidos por sensaciones. Tendrá poco tiempo y deberá aprovecharlo, la estética del negocio es muy importante y su compromiso garantizando resultados, serán fundamentales.</a:t>
            </a:r>
          </a:p>
          <a:p>
            <a:r>
              <a:rPr lang="es-AR" sz="1200" b="1" i="0" u="none" strike="noStrike" kern="1200" baseline="0" dirty="0">
                <a:solidFill>
                  <a:schemeClr val="tx1"/>
                </a:solidFill>
                <a:latin typeface="+mn-lt"/>
                <a:ea typeface="+mn-ea"/>
                <a:cs typeface="+mn-cs"/>
              </a:rPr>
              <a:t>E-</a:t>
            </a:r>
            <a:r>
              <a:rPr lang="es-AR" sz="1200" b="1" i="0" u="none" strike="noStrike" kern="1200" baseline="0" dirty="0" err="1">
                <a:solidFill>
                  <a:schemeClr val="tx1"/>
                </a:solidFill>
                <a:latin typeface="+mn-lt"/>
                <a:ea typeface="+mn-ea"/>
                <a:cs typeface="+mn-cs"/>
              </a:rPr>
              <a:t>commerce</a:t>
            </a:r>
            <a:r>
              <a:rPr lang="es-AR" sz="1200" b="1" i="0" u="none" strike="noStrike" kern="1200" baseline="0" dirty="0">
                <a:solidFill>
                  <a:schemeClr val="tx1"/>
                </a:solidFill>
                <a:latin typeface="+mn-lt"/>
                <a:ea typeface="+mn-ea"/>
                <a:cs typeface="+mn-cs"/>
              </a:rPr>
              <a:t>: “vender en línea”</a:t>
            </a:r>
          </a:p>
          <a:p>
            <a:r>
              <a:rPr lang="es-AR" sz="1200" b="0" i="0" u="none" strike="noStrike" kern="1200" baseline="0" dirty="0">
                <a:solidFill>
                  <a:schemeClr val="tx1"/>
                </a:solidFill>
                <a:latin typeface="+mn-lt"/>
                <a:ea typeface="+mn-ea"/>
                <a:cs typeface="+mn-cs"/>
              </a:rPr>
              <a:t>La venta en línea es lo más difícil de lograr, por eso se debe ofrecer una diversidad de alternativas, además de seriedad y responsabilidad por los datos que se confían en nuestro sitio. Hay que ofrecerles una serie de combinaciones “</a:t>
            </a:r>
            <a:r>
              <a:rPr lang="es-AR" sz="1200" b="0" i="0" u="none" strike="noStrike" kern="1200" baseline="0" dirty="0" err="1">
                <a:solidFill>
                  <a:schemeClr val="tx1"/>
                </a:solidFill>
                <a:latin typeface="+mn-lt"/>
                <a:ea typeface="+mn-ea"/>
                <a:cs typeface="+mn-cs"/>
              </a:rPr>
              <a:t>on</a:t>
            </a:r>
            <a:r>
              <a:rPr lang="es-AR" sz="1200" b="0" i="0" u="none" strike="noStrike" kern="1200" baseline="0" dirty="0">
                <a:solidFill>
                  <a:schemeClr val="tx1"/>
                </a:solidFill>
                <a:latin typeface="+mn-lt"/>
                <a:ea typeface="+mn-ea"/>
                <a:cs typeface="+mn-cs"/>
              </a:rPr>
              <a:t> y off line”.</a:t>
            </a:r>
          </a:p>
          <a:p>
            <a:r>
              <a:rPr lang="es-AR" sz="1200" b="0" i="0" u="none" strike="noStrike" kern="1200" baseline="0" dirty="0">
                <a:solidFill>
                  <a:schemeClr val="tx1"/>
                </a:solidFill>
                <a:latin typeface="+mn-lt"/>
                <a:ea typeface="+mn-ea"/>
                <a:cs typeface="+mn-cs"/>
              </a:rPr>
              <a:t>Un ejemplo claro es el del sistema prepago donde con un simple depósito bancario o pago en nuestras oficinas al contado, el cliente obtiene créditos en forma anticipada para comprar en nuestro sitio.</a:t>
            </a:r>
          </a:p>
          <a:p>
            <a:r>
              <a:rPr lang="es-AR" sz="1200" b="0" i="0" u="none" strike="noStrike" kern="1200" baseline="0" dirty="0">
                <a:solidFill>
                  <a:schemeClr val="tx1"/>
                </a:solidFill>
                <a:latin typeface="+mn-lt"/>
                <a:ea typeface="+mn-ea"/>
                <a:cs typeface="+mn-cs"/>
              </a:rPr>
              <a:t>Ésta es una manera de hacer que nuestra propuesta se haga más creíble, pues no sólo estamos en Internet sino que tenemos oficinas donde nos pueden conocer y ver.</a:t>
            </a:r>
            <a:endParaRPr lang="es-AR"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36011-D61B-4C6F-81C0-177914D809AC}" type="slidenum">
              <a:rPr kumimoji="0" lang="es-A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s-A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Marcador de fecha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AR" sz="1200" b="0" i="0" u="none" strike="noStrike" kern="1200" cap="none" spc="0" normalizeH="0" baseline="0" noProof="0">
                <a:ln>
                  <a:noFill/>
                </a:ln>
                <a:solidFill>
                  <a:prstClr val="black"/>
                </a:solidFill>
                <a:effectLst/>
                <a:uLnTx/>
                <a:uFillTx/>
                <a:latin typeface="Calibri" panose="020F0502020204030204"/>
                <a:ea typeface="+mn-ea"/>
                <a:cs typeface="+mn-cs"/>
              </a:rPr>
              <a:t>03/6/2022</a:t>
            </a:r>
          </a:p>
        </p:txBody>
      </p:sp>
      <p:sp>
        <p:nvSpPr>
          <p:cNvPr id="6" name="Marcador de pie de página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200" b="0" i="0" u="none" strike="noStrike" kern="1200" cap="none" spc="0" normalizeH="0" baseline="0" noProof="0">
                <a:ln>
                  <a:noFill/>
                </a:ln>
                <a:solidFill>
                  <a:prstClr val="black"/>
                </a:solidFill>
                <a:effectLst/>
                <a:uLnTx/>
                <a:uFillTx/>
                <a:latin typeface="Calibri" panose="020F0502020204030204"/>
                <a:ea typeface="+mn-ea"/>
                <a:cs typeface="+mn-cs"/>
              </a:rPr>
              <a:t>MBA Guido L. Curletto.           </a:t>
            </a:r>
          </a:p>
        </p:txBody>
      </p:sp>
      <p:sp>
        <p:nvSpPr>
          <p:cNvPr id="7" name="Marcador de encabezado 6"/>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prstClr val="black"/>
                </a:solidFill>
                <a:effectLst/>
                <a:uLnTx/>
                <a:uFillTx/>
                <a:latin typeface="Calibri" panose="020F0502020204030204"/>
                <a:ea typeface="+mn-ea"/>
                <a:cs typeface="+mn-cs"/>
              </a:rPr>
              <a:t>Marketing Digital. 2022                Licenciatura en Administración. UNLPAM</a:t>
            </a:r>
            <a:endParaRPr kumimoji="0" lang="es-A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87352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b="0" i="0" u="none" strike="noStrike" kern="1200" baseline="0" dirty="0">
                <a:solidFill>
                  <a:schemeClr val="tx1"/>
                </a:solidFill>
                <a:latin typeface="+mn-lt"/>
                <a:ea typeface="+mn-ea"/>
                <a:cs typeface="+mn-cs"/>
              </a:rPr>
              <a:t>Cuando un usuario realiza una </a:t>
            </a:r>
            <a:r>
              <a:rPr lang="es-AR" sz="1200" b="0" i="0" u="none" strike="noStrike" kern="1200" baseline="0" dirty="0" err="1">
                <a:solidFill>
                  <a:schemeClr val="tx1"/>
                </a:solidFill>
                <a:latin typeface="+mn-lt"/>
                <a:ea typeface="+mn-ea"/>
                <a:cs typeface="+mn-cs"/>
              </a:rPr>
              <a:t>busqueda</a:t>
            </a:r>
            <a:r>
              <a:rPr lang="es-AR" sz="1200" b="0" i="0" u="none" strike="noStrike" kern="1200" baseline="0" dirty="0">
                <a:solidFill>
                  <a:schemeClr val="tx1"/>
                </a:solidFill>
                <a:latin typeface="+mn-lt"/>
                <a:ea typeface="+mn-ea"/>
                <a:cs typeface="+mn-cs"/>
              </a:rPr>
              <a:t>, el buscador devuelve los resultados que considera mas relevantes para</a:t>
            </a:r>
          </a:p>
          <a:p>
            <a:r>
              <a:rPr lang="es-AR" sz="1200" b="0" i="0" u="none" strike="noStrike" kern="1200" baseline="0" dirty="0">
                <a:solidFill>
                  <a:schemeClr val="tx1"/>
                </a:solidFill>
                <a:latin typeface="+mn-lt"/>
                <a:ea typeface="+mn-ea"/>
                <a:cs typeface="+mn-cs"/>
              </a:rPr>
              <a:t>dicha consulta:</a:t>
            </a:r>
          </a:p>
          <a:p>
            <a:r>
              <a:rPr lang="es-AR" sz="1200" b="0" i="0" u="none" strike="noStrike" kern="1200" baseline="0" dirty="0">
                <a:solidFill>
                  <a:schemeClr val="tx1"/>
                </a:solidFill>
                <a:latin typeface="+mn-lt"/>
                <a:ea typeface="+mn-ea"/>
                <a:cs typeface="+mn-cs"/>
              </a:rPr>
              <a:t>􀁑􀀃 Por un lado, proporciona resultados </a:t>
            </a:r>
            <a:r>
              <a:rPr lang="es-AR" sz="1200" b="0" i="0" u="none" strike="noStrike" kern="1200" baseline="0" dirty="0" err="1">
                <a:solidFill>
                  <a:schemeClr val="tx1"/>
                </a:solidFill>
                <a:latin typeface="+mn-lt"/>
                <a:ea typeface="+mn-ea"/>
                <a:cs typeface="+mn-cs"/>
              </a:rPr>
              <a:t>organicos</a:t>
            </a:r>
            <a:r>
              <a:rPr lang="es-AR" sz="1200" b="0" i="0" u="none" strike="noStrike" kern="1200" baseline="0" dirty="0">
                <a:solidFill>
                  <a:schemeClr val="tx1"/>
                </a:solidFill>
                <a:latin typeface="+mn-lt"/>
                <a:ea typeface="+mn-ea"/>
                <a:cs typeface="+mn-cs"/>
              </a:rPr>
              <a:t> o naturales. Aparecen en el centro de la</a:t>
            </a:r>
          </a:p>
          <a:p>
            <a:r>
              <a:rPr lang="es-AR" sz="1200" b="0" i="0" u="none" strike="noStrike" kern="1200" baseline="0" dirty="0">
                <a:solidFill>
                  <a:schemeClr val="tx1"/>
                </a:solidFill>
                <a:latin typeface="+mn-lt"/>
                <a:ea typeface="+mn-ea"/>
                <a:cs typeface="+mn-cs"/>
              </a:rPr>
              <a:t>pagina del buscador y no implican pago por parte de la empresa. Como ya comentamos en</a:t>
            </a:r>
          </a:p>
          <a:p>
            <a:r>
              <a:rPr lang="es-AR" sz="1200" b="0" i="0" u="none" strike="noStrike" kern="1200" baseline="0" dirty="0">
                <a:solidFill>
                  <a:schemeClr val="tx1"/>
                </a:solidFill>
                <a:latin typeface="+mn-lt"/>
                <a:ea typeface="+mn-ea"/>
                <a:cs typeface="+mn-cs"/>
              </a:rPr>
              <a:t>el capitulo </a:t>
            </a:r>
            <a:r>
              <a:rPr lang="es-AR" sz="1200" b="0" i="1" u="none" strike="noStrike" kern="1200" baseline="0" dirty="0">
                <a:solidFill>
                  <a:schemeClr val="tx1"/>
                </a:solidFill>
                <a:latin typeface="+mn-lt"/>
                <a:ea typeface="+mn-ea"/>
                <a:cs typeface="+mn-cs"/>
              </a:rPr>
              <a:t>«</a:t>
            </a:r>
            <a:r>
              <a:rPr lang="es-AR" sz="1200" b="0" i="1" u="none" strike="noStrike" kern="1200" baseline="0" dirty="0" err="1">
                <a:solidFill>
                  <a:schemeClr val="tx1"/>
                </a:solidFill>
                <a:latin typeface="+mn-lt"/>
                <a:ea typeface="+mn-ea"/>
                <a:cs typeface="+mn-cs"/>
              </a:rPr>
              <a:t>Search</a:t>
            </a:r>
            <a:r>
              <a:rPr lang="es-AR" sz="1200" b="0" i="1" u="none" strike="noStrike" kern="1200" baseline="0" dirty="0">
                <a:solidFill>
                  <a:schemeClr val="tx1"/>
                </a:solidFill>
                <a:latin typeface="+mn-lt"/>
                <a:ea typeface="+mn-ea"/>
                <a:cs typeface="+mn-cs"/>
              </a:rPr>
              <a:t> </a:t>
            </a:r>
            <a:r>
              <a:rPr lang="es-AR" sz="1200" b="0" i="1" u="none" strike="noStrike" kern="1200" baseline="0" dirty="0" err="1">
                <a:solidFill>
                  <a:schemeClr val="tx1"/>
                </a:solidFill>
                <a:latin typeface="+mn-lt"/>
                <a:ea typeface="+mn-ea"/>
                <a:cs typeface="+mn-cs"/>
              </a:rPr>
              <a:t>Engine</a:t>
            </a:r>
            <a:r>
              <a:rPr lang="es-AR" sz="1200" b="0" i="1" u="none" strike="noStrike" kern="1200" baseline="0" dirty="0">
                <a:solidFill>
                  <a:schemeClr val="tx1"/>
                </a:solidFill>
                <a:latin typeface="+mn-lt"/>
                <a:ea typeface="+mn-ea"/>
                <a:cs typeface="+mn-cs"/>
              </a:rPr>
              <a:t> </a:t>
            </a:r>
            <a:r>
              <a:rPr lang="es-AR" sz="1200" b="0" i="1" u="none" strike="noStrike" kern="1200" baseline="0" dirty="0" err="1">
                <a:solidFill>
                  <a:schemeClr val="tx1"/>
                </a:solidFill>
                <a:latin typeface="+mn-lt"/>
                <a:ea typeface="+mn-ea"/>
                <a:cs typeface="+mn-cs"/>
              </a:rPr>
              <a:t>Optimization</a:t>
            </a:r>
            <a:r>
              <a:rPr lang="es-AR" sz="1200" b="0" i="1" u="none" strike="noStrike" kern="1200" baseline="0" dirty="0">
                <a:solidFill>
                  <a:schemeClr val="tx1"/>
                </a:solidFill>
                <a:latin typeface="+mn-lt"/>
                <a:ea typeface="+mn-ea"/>
                <a:cs typeface="+mn-cs"/>
              </a:rPr>
              <a:t> (SEO)»</a:t>
            </a:r>
            <a:r>
              <a:rPr lang="es-AR" sz="1200" b="0" i="0" u="none" strike="noStrike" kern="1200" baseline="0" dirty="0">
                <a:solidFill>
                  <a:schemeClr val="tx1"/>
                </a:solidFill>
                <a:latin typeface="+mn-lt"/>
                <a:ea typeface="+mn-ea"/>
                <a:cs typeface="+mn-cs"/>
              </a:rPr>
              <a:t>, las </a:t>
            </a:r>
            <a:r>
              <a:rPr lang="es-AR" sz="1200" b="0" i="0" u="none" strike="noStrike" kern="1200" baseline="0" dirty="0" err="1">
                <a:solidFill>
                  <a:schemeClr val="tx1"/>
                </a:solidFill>
                <a:latin typeface="+mn-lt"/>
                <a:ea typeface="+mn-ea"/>
                <a:cs typeface="+mn-cs"/>
              </a:rPr>
              <a:t>tecnicas</a:t>
            </a:r>
            <a:r>
              <a:rPr lang="es-AR" sz="1200" b="0" i="0" u="none" strike="noStrike" kern="1200" baseline="0" dirty="0">
                <a:solidFill>
                  <a:schemeClr val="tx1"/>
                </a:solidFill>
                <a:latin typeface="+mn-lt"/>
                <a:ea typeface="+mn-ea"/>
                <a:cs typeface="+mn-cs"/>
              </a:rPr>
              <a:t> SEO se encargan de optimizar</a:t>
            </a:r>
          </a:p>
          <a:p>
            <a:r>
              <a:rPr lang="es-AR" sz="1200" b="0" i="0" u="none" strike="noStrike" kern="1200" baseline="0" dirty="0">
                <a:solidFill>
                  <a:schemeClr val="tx1"/>
                </a:solidFill>
                <a:latin typeface="+mn-lt"/>
                <a:ea typeface="+mn-ea"/>
                <a:cs typeface="+mn-cs"/>
              </a:rPr>
              <a:t>dichos resultados.</a:t>
            </a:r>
          </a:p>
          <a:p>
            <a:r>
              <a:rPr lang="es-AR" sz="1200" b="0" i="0" u="none" strike="noStrike" kern="1200" baseline="0" dirty="0">
                <a:solidFill>
                  <a:schemeClr val="tx1"/>
                </a:solidFill>
                <a:latin typeface="+mn-lt"/>
                <a:ea typeface="+mn-ea"/>
                <a:cs typeface="+mn-cs"/>
              </a:rPr>
              <a:t>􀁑􀀃 Por otro lado, resultados de pago. Son anuncios que aparecen en la parte superior y superior</a:t>
            </a:r>
          </a:p>
          <a:p>
            <a:r>
              <a:rPr lang="es-AR" sz="1200" b="0" i="0" u="none" strike="noStrike" kern="1200" baseline="0" dirty="0">
                <a:solidFill>
                  <a:schemeClr val="tx1"/>
                </a:solidFill>
                <a:latin typeface="+mn-lt"/>
                <a:ea typeface="+mn-ea"/>
                <a:cs typeface="+mn-cs"/>
              </a:rPr>
              <a:t>derecha. </a:t>
            </a:r>
            <a:r>
              <a:rPr lang="es-AR" sz="1200" b="0" i="0" u="none" strike="noStrike" kern="1200" baseline="0" dirty="0" err="1">
                <a:solidFill>
                  <a:schemeClr val="tx1"/>
                </a:solidFill>
                <a:latin typeface="+mn-lt"/>
                <a:ea typeface="+mn-ea"/>
                <a:cs typeface="+mn-cs"/>
              </a:rPr>
              <a:t>Tambien</a:t>
            </a:r>
            <a:r>
              <a:rPr lang="es-AR" sz="1200" b="0" i="0" u="none" strike="noStrike" kern="1200" baseline="0" dirty="0">
                <a:solidFill>
                  <a:schemeClr val="tx1"/>
                </a:solidFill>
                <a:latin typeface="+mn-lt"/>
                <a:ea typeface="+mn-ea"/>
                <a:cs typeface="+mn-cs"/>
              </a:rPr>
              <a:t> se conocen como enlaces patrocinados. Las </a:t>
            </a:r>
            <a:r>
              <a:rPr lang="es-AR" sz="1200" b="0" i="0" u="none" strike="noStrike" kern="1200" baseline="0" dirty="0" err="1">
                <a:solidFill>
                  <a:schemeClr val="tx1"/>
                </a:solidFill>
                <a:latin typeface="+mn-lt"/>
                <a:ea typeface="+mn-ea"/>
                <a:cs typeface="+mn-cs"/>
              </a:rPr>
              <a:t>tecnicas</a:t>
            </a:r>
            <a:r>
              <a:rPr lang="es-AR" sz="1200" b="0" i="0" u="none" strike="noStrike" kern="1200" baseline="0" dirty="0">
                <a:solidFill>
                  <a:schemeClr val="tx1"/>
                </a:solidFill>
                <a:latin typeface="+mn-lt"/>
                <a:ea typeface="+mn-ea"/>
                <a:cs typeface="+mn-cs"/>
              </a:rPr>
              <a:t> SEM1 se encargan de</a:t>
            </a:r>
          </a:p>
          <a:p>
            <a:r>
              <a:rPr lang="es-AR" sz="1200" b="0" i="0" u="none" strike="noStrike" kern="1200" baseline="0" dirty="0">
                <a:solidFill>
                  <a:schemeClr val="tx1"/>
                </a:solidFill>
                <a:latin typeface="+mn-lt"/>
                <a:ea typeface="+mn-ea"/>
                <a:cs typeface="+mn-cs"/>
              </a:rPr>
              <a:t>optimizar estos resultados.</a:t>
            </a:r>
            <a:endParaRPr lang="es-AR" dirty="0"/>
          </a:p>
        </p:txBody>
      </p:sp>
      <p:sp>
        <p:nvSpPr>
          <p:cNvPr id="4" name="Marcador de número de diapositiva 3"/>
          <p:cNvSpPr>
            <a:spLocks noGrp="1"/>
          </p:cNvSpPr>
          <p:nvPr>
            <p:ph type="sldNum" sz="quarter" idx="10"/>
          </p:nvPr>
        </p:nvSpPr>
        <p:spPr/>
        <p:txBody>
          <a:bodyPr/>
          <a:lstStyle/>
          <a:p>
            <a:fld id="{90D36011-D61B-4C6F-81C0-177914D809AC}" type="slidenum">
              <a:rPr lang="es-AR" smtClean="0"/>
              <a:t>24</a:t>
            </a:fld>
            <a:endParaRPr lang="es-AR"/>
          </a:p>
        </p:txBody>
      </p:sp>
      <p:sp>
        <p:nvSpPr>
          <p:cNvPr id="5" name="Marcador de fecha 4"/>
          <p:cNvSpPr>
            <a:spLocks noGrp="1"/>
          </p:cNvSpPr>
          <p:nvPr>
            <p:ph type="dt" idx="11"/>
          </p:nvPr>
        </p:nvSpPr>
        <p:spPr/>
        <p:txBody>
          <a:bodyPr/>
          <a:lstStyle/>
          <a:p>
            <a:r>
              <a:rPr lang="es-AR"/>
              <a:t>03/6/2022</a:t>
            </a:r>
          </a:p>
        </p:txBody>
      </p:sp>
      <p:sp>
        <p:nvSpPr>
          <p:cNvPr id="6" name="Marcador de pie de página 5"/>
          <p:cNvSpPr>
            <a:spLocks noGrp="1"/>
          </p:cNvSpPr>
          <p:nvPr>
            <p:ph type="ftr" sz="quarter" idx="12"/>
          </p:nvPr>
        </p:nvSpPr>
        <p:spPr/>
        <p:txBody>
          <a:bodyPr/>
          <a:lstStyle/>
          <a:p>
            <a:r>
              <a:rPr lang="es-AR"/>
              <a:t>Mba. Guido Curletto         gcurletto@bizupconsultora.com.ar</a:t>
            </a:r>
          </a:p>
        </p:txBody>
      </p:sp>
      <p:sp>
        <p:nvSpPr>
          <p:cNvPr id="7" name="Marcador de encabezado 6"/>
          <p:cNvSpPr>
            <a:spLocks noGrp="1"/>
          </p:cNvSpPr>
          <p:nvPr>
            <p:ph type="hdr" sz="quarter" idx="13"/>
          </p:nvPr>
        </p:nvSpPr>
        <p:spPr/>
        <p:txBody>
          <a:bodyPr/>
          <a:lstStyle/>
          <a:p>
            <a:r>
              <a:rPr lang="es-ES"/>
              <a:t>Marketing Digital. 2022                Licenciatura en Administración. UNLPAM</a:t>
            </a:r>
            <a:endParaRPr lang="es-AR"/>
          </a:p>
        </p:txBody>
      </p:sp>
    </p:spTree>
    <p:extLst>
      <p:ext uri="{BB962C8B-B14F-4D97-AF65-F5344CB8AC3E}">
        <p14:creationId xmlns:p14="http://schemas.microsoft.com/office/powerpoint/2010/main" val="21046147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b="0" i="0" u="none" strike="noStrike" kern="1200" baseline="0" dirty="0">
                <a:solidFill>
                  <a:schemeClr val="tx1"/>
                </a:solidFill>
                <a:latin typeface="+mn-lt"/>
                <a:ea typeface="+mn-ea"/>
                <a:cs typeface="+mn-cs"/>
              </a:rPr>
              <a:t>Flexibilidad: En los resultados SEM, la posibilidad de redactar el texto y que este se muestre al usuario en cuestión de minutos nos da una gran versatilidad, y nos permite generar mensajes adaptados a nuestras necesidades a corto plazo.</a:t>
            </a:r>
          </a:p>
          <a:p>
            <a:r>
              <a:rPr lang="es-AR" sz="1200" b="0" i="0" u="none" strike="noStrike" kern="1200" baseline="0" dirty="0">
                <a:solidFill>
                  <a:schemeClr val="tx1"/>
                </a:solidFill>
                <a:latin typeface="+mn-lt"/>
                <a:ea typeface="+mn-ea"/>
                <a:cs typeface="+mn-cs"/>
              </a:rPr>
              <a:t>2. Relevancia: Una de las mayores ventajas es la capacidad para orientar los anuncios a los usuarios con precisión en función de sus intereses, así como una serie de factores como ubicación, idioma y datos </a:t>
            </a:r>
            <a:r>
              <a:rPr lang="es-AR" sz="1200" b="0" i="0" u="none" strike="noStrike" kern="1200" baseline="0" dirty="0" err="1">
                <a:solidFill>
                  <a:schemeClr val="tx1"/>
                </a:solidFill>
                <a:latin typeface="+mn-lt"/>
                <a:ea typeface="+mn-ea"/>
                <a:cs typeface="+mn-cs"/>
              </a:rPr>
              <a:t>demograficos</a:t>
            </a:r>
            <a:r>
              <a:rPr lang="es-AR" sz="1200" b="0" i="0" u="none" strike="noStrike" kern="1200" baseline="0" dirty="0">
                <a:solidFill>
                  <a:schemeClr val="tx1"/>
                </a:solidFill>
                <a:latin typeface="+mn-lt"/>
                <a:ea typeface="+mn-ea"/>
                <a:cs typeface="+mn-cs"/>
              </a:rPr>
              <a:t>. El resultado es que los usuarios ven anuncios altamente relevantes para ellos, y esto aumenta las probabilidades de generar clics y </a:t>
            </a:r>
            <a:r>
              <a:rPr lang="es-AR" sz="1200" b="0" i="0" u="none" strike="noStrike" kern="1200" baseline="0" dirty="0" err="1">
                <a:solidFill>
                  <a:schemeClr val="tx1"/>
                </a:solidFill>
                <a:latin typeface="+mn-lt"/>
                <a:ea typeface="+mn-ea"/>
                <a:cs typeface="+mn-cs"/>
              </a:rPr>
              <a:t>conversion</a:t>
            </a:r>
            <a:r>
              <a:rPr lang="es-AR" sz="1200" b="0" i="0" u="none" strike="noStrike" kern="1200" baseline="0" dirty="0">
                <a:solidFill>
                  <a:schemeClr val="tx1"/>
                </a:solidFill>
                <a:latin typeface="+mn-lt"/>
                <a:ea typeface="+mn-ea"/>
                <a:cs typeface="+mn-cs"/>
              </a:rPr>
              <a:t>.</a:t>
            </a:r>
          </a:p>
          <a:p>
            <a:r>
              <a:rPr lang="es-AR" sz="1200" b="0" i="0" u="none" strike="noStrike" kern="1200" baseline="0" dirty="0">
                <a:solidFill>
                  <a:schemeClr val="tx1"/>
                </a:solidFill>
                <a:latin typeface="+mn-lt"/>
                <a:ea typeface="+mn-ea"/>
                <a:cs typeface="+mn-cs"/>
              </a:rPr>
              <a:t>3. Inmediatez: Una campana SEM puede montarse en pocos minutos, y mostrar y obtener resultados en un periodo de tiempo corto. Mientras, las campañas o estrategias SEO exigen paciencia y sus resultados son visibles en meses o, en el mejor de los casos, semanas.</a:t>
            </a:r>
          </a:p>
          <a:p>
            <a:r>
              <a:rPr lang="es-AR" sz="1200" b="0" i="0" u="none" strike="noStrike" kern="1200" baseline="0" dirty="0">
                <a:solidFill>
                  <a:schemeClr val="tx1"/>
                </a:solidFill>
                <a:latin typeface="+mn-lt"/>
                <a:ea typeface="+mn-ea"/>
                <a:cs typeface="+mn-cs"/>
              </a:rPr>
              <a:t>4. Fuente de información relevante: Gracias al SEM, somos capaces de obtener, en un periodo de tiempo razonable, mucha información valiosa, como que palabras clave actúan mejor para nuestro negocio en un buscador (y por tanto, aplicarlas al SEO), que </a:t>
            </a:r>
            <a:r>
              <a:rPr lang="es-AR" sz="1200" b="0" i="1" u="none" strike="noStrike" kern="1200" baseline="0" dirty="0" err="1">
                <a:solidFill>
                  <a:schemeClr val="tx1"/>
                </a:solidFill>
                <a:latin typeface="+mn-lt"/>
                <a:ea typeface="+mn-ea"/>
                <a:cs typeface="+mn-cs"/>
              </a:rPr>
              <a:t>copy</a:t>
            </a:r>
            <a:r>
              <a:rPr lang="es-AR" sz="1200" b="0" i="1" u="none" strike="noStrike" kern="1200" baseline="0" dirty="0">
                <a:solidFill>
                  <a:schemeClr val="tx1"/>
                </a:solidFill>
                <a:latin typeface="+mn-lt"/>
                <a:ea typeface="+mn-ea"/>
                <a:cs typeface="+mn-cs"/>
              </a:rPr>
              <a:t> </a:t>
            </a:r>
            <a:r>
              <a:rPr lang="es-AR" sz="1200" b="0" i="0" u="none" strike="noStrike" kern="1200" baseline="0" dirty="0">
                <a:solidFill>
                  <a:schemeClr val="tx1"/>
                </a:solidFill>
                <a:latin typeface="+mn-lt"/>
                <a:ea typeface="+mn-ea"/>
                <a:cs typeface="+mn-cs"/>
              </a:rPr>
              <a:t>o mensaje de anuncio ha funcionado mejor (por tanto, aplicarlo a otros medios), que precios son mas interesantes para el usuario (para aplicarlos a nuestra </a:t>
            </a:r>
            <a:r>
              <a:rPr lang="es-AR" sz="1200" b="0" i="0" u="none" strike="noStrike" kern="1200" baseline="0" dirty="0" err="1">
                <a:solidFill>
                  <a:schemeClr val="tx1"/>
                </a:solidFill>
                <a:latin typeface="+mn-lt"/>
                <a:ea typeface="+mn-ea"/>
                <a:cs typeface="+mn-cs"/>
              </a:rPr>
              <a:t>politica</a:t>
            </a:r>
            <a:r>
              <a:rPr lang="es-AR" sz="1200" b="0" i="0" u="none" strike="noStrike" kern="1200" baseline="0" dirty="0">
                <a:solidFill>
                  <a:schemeClr val="tx1"/>
                </a:solidFill>
                <a:latin typeface="+mn-lt"/>
                <a:ea typeface="+mn-ea"/>
                <a:cs typeface="+mn-cs"/>
              </a:rPr>
              <a:t> comercial), etc. La </a:t>
            </a:r>
            <a:r>
              <a:rPr lang="es-AR" sz="1200" b="0" i="0" u="none" strike="noStrike" kern="1200" baseline="0" dirty="0" err="1">
                <a:solidFill>
                  <a:schemeClr val="tx1"/>
                </a:solidFill>
                <a:latin typeface="+mn-lt"/>
                <a:ea typeface="+mn-ea"/>
                <a:cs typeface="+mn-cs"/>
              </a:rPr>
              <a:t>informacion</a:t>
            </a:r>
            <a:r>
              <a:rPr lang="es-AR" sz="1200" b="0" i="0" u="none" strike="noStrike" kern="1200" baseline="0" dirty="0">
                <a:solidFill>
                  <a:schemeClr val="tx1"/>
                </a:solidFill>
                <a:latin typeface="+mn-lt"/>
                <a:ea typeface="+mn-ea"/>
                <a:cs typeface="+mn-cs"/>
              </a:rPr>
              <a:t> que proveen las </a:t>
            </a:r>
            <a:r>
              <a:rPr lang="es-AR" sz="1200" b="0" i="0" u="none" strike="noStrike" kern="1200" baseline="0" dirty="0" err="1">
                <a:solidFill>
                  <a:schemeClr val="tx1"/>
                </a:solidFill>
                <a:latin typeface="+mn-lt"/>
                <a:ea typeface="+mn-ea"/>
                <a:cs typeface="+mn-cs"/>
              </a:rPr>
              <a:t>tecnicas</a:t>
            </a:r>
            <a:r>
              <a:rPr lang="es-AR" sz="1200" b="0" i="0" u="none" strike="noStrike" kern="1200" baseline="0" dirty="0">
                <a:solidFill>
                  <a:schemeClr val="tx1"/>
                </a:solidFill>
                <a:latin typeface="+mn-lt"/>
                <a:ea typeface="+mn-ea"/>
                <a:cs typeface="+mn-cs"/>
              </a:rPr>
              <a:t> de SEM es inagotable si</a:t>
            </a:r>
          </a:p>
          <a:p>
            <a:r>
              <a:rPr lang="es-AR" sz="1200" b="0" i="0" u="none" strike="noStrike" kern="1200" baseline="0" dirty="0">
                <a:solidFill>
                  <a:schemeClr val="tx1"/>
                </a:solidFill>
                <a:latin typeface="+mn-lt"/>
                <a:ea typeface="+mn-ea"/>
                <a:cs typeface="+mn-cs"/>
              </a:rPr>
              <a:t>sabemos aprovecharla adecuadamente.</a:t>
            </a:r>
            <a:endParaRPr lang="es-AR" dirty="0"/>
          </a:p>
        </p:txBody>
      </p:sp>
      <p:sp>
        <p:nvSpPr>
          <p:cNvPr id="4" name="Marcador de número de diapositiva 3"/>
          <p:cNvSpPr>
            <a:spLocks noGrp="1"/>
          </p:cNvSpPr>
          <p:nvPr>
            <p:ph type="sldNum" sz="quarter" idx="10"/>
          </p:nvPr>
        </p:nvSpPr>
        <p:spPr/>
        <p:txBody>
          <a:bodyPr/>
          <a:lstStyle/>
          <a:p>
            <a:fld id="{90D36011-D61B-4C6F-81C0-177914D809AC}" type="slidenum">
              <a:rPr lang="es-AR" smtClean="0"/>
              <a:t>26</a:t>
            </a:fld>
            <a:endParaRPr lang="es-AR"/>
          </a:p>
        </p:txBody>
      </p:sp>
      <p:sp>
        <p:nvSpPr>
          <p:cNvPr id="5" name="Marcador de fecha 4"/>
          <p:cNvSpPr>
            <a:spLocks noGrp="1"/>
          </p:cNvSpPr>
          <p:nvPr>
            <p:ph type="dt" idx="11"/>
          </p:nvPr>
        </p:nvSpPr>
        <p:spPr/>
        <p:txBody>
          <a:bodyPr/>
          <a:lstStyle/>
          <a:p>
            <a:r>
              <a:rPr lang="es-AR"/>
              <a:t>03/6/2022</a:t>
            </a:r>
          </a:p>
        </p:txBody>
      </p:sp>
      <p:sp>
        <p:nvSpPr>
          <p:cNvPr id="6" name="Marcador de pie de página 5"/>
          <p:cNvSpPr>
            <a:spLocks noGrp="1"/>
          </p:cNvSpPr>
          <p:nvPr>
            <p:ph type="ftr" sz="quarter" idx="12"/>
          </p:nvPr>
        </p:nvSpPr>
        <p:spPr/>
        <p:txBody>
          <a:bodyPr/>
          <a:lstStyle/>
          <a:p>
            <a:r>
              <a:rPr lang="es-AR"/>
              <a:t>Mba. Guido Curletto         gcurletto@bizupconsultora.com.ar</a:t>
            </a:r>
          </a:p>
        </p:txBody>
      </p:sp>
      <p:sp>
        <p:nvSpPr>
          <p:cNvPr id="7" name="Marcador de encabezado 6"/>
          <p:cNvSpPr>
            <a:spLocks noGrp="1"/>
          </p:cNvSpPr>
          <p:nvPr>
            <p:ph type="hdr" sz="quarter" idx="13"/>
          </p:nvPr>
        </p:nvSpPr>
        <p:spPr/>
        <p:txBody>
          <a:bodyPr/>
          <a:lstStyle/>
          <a:p>
            <a:r>
              <a:rPr lang="es-ES"/>
              <a:t>Marketing Digital. 2022                Licenciatura en Administración. UNLPAM</a:t>
            </a:r>
            <a:endParaRPr lang="es-AR"/>
          </a:p>
        </p:txBody>
      </p:sp>
    </p:spTree>
    <p:extLst>
      <p:ext uri="{BB962C8B-B14F-4D97-AF65-F5344CB8AC3E}">
        <p14:creationId xmlns:p14="http://schemas.microsoft.com/office/powerpoint/2010/main" val="32104140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10"/>
          </p:nvPr>
        </p:nvSpPr>
        <p:spPr/>
        <p:txBody>
          <a:bodyPr/>
          <a:lstStyle/>
          <a:p>
            <a:fld id="{90D36011-D61B-4C6F-81C0-177914D809AC}" type="slidenum">
              <a:rPr lang="es-AR" smtClean="0"/>
              <a:t>28</a:t>
            </a:fld>
            <a:endParaRPr lang="es-AR"/>
          </a:p>
        </p:txBody>
      </p:sp>
      <p:sp>
        <p:nvSpPr>
          <p:cNvPr id="5" name="Marcador de fecha 4"/>
          <p:cNvSpPr>
            <a:spLocks noGrp="1"/>
          </p:cNvSpPr>
          <p:nvPr>
            <p:ph type="dt" idx="11"/>
          </p:nvPr>
        </p:nvSpPr>
        <p:spPr/>
        <p:txBody>
          <a:bodyPr/>
          <a:lstStyle/>
          <a:p>
            <a:r>
              <a:rPr lang="es-AR"/>
              <a:t>03/6/2022</a:t>
            </a:r>
          </a:p>
        </p:txBody>
      </p:sp>
      <p:sp>
        <p:nvSpPr>
          <p:cNvPr id="6" name="Marcador de pie de página 5"/>
          <p:cNvSpPr>
            <a:spLocks noGrp="1"/>
          </p:cNvSpPr>
          <p:nvPr>
            <p:ph type="ftr" sz="quarter" idx="12"/>
          </p:nvPr>
        </p:nvSpPr>
        <p:spPr/>
        <p:txBody>
          <a:bodyPr/>
          <a:lstStyle/>
          <a:p>
            <a:r>
              <a:rPr lang="es-AR"/>
              <a:t>Mba. Guido Curletto         gcurletto@bizupconsultora.com.ar</a:t>
            </a:r>
          </a:p>
        </p:txBody>
      </p:sp>
      <p:sp>
        <p:nvSpPr>
          <p:cNvPr id="7" name="Marcador de encabezado 6"/>
          <p:cNvSpPr>
            <a:spLocks noGrp="1"/>
          </p:cNvSpPr>
          <p:nvPr>
            <p:ph type="hdr" sz="quarter" idx="13"/>
          </p:nvPr>
        </p:nvSpPr>
        <p:spPr/>
        <p:txBody>
          <a:bodyPr/>
          <a:lstStyle/>
          <a:p>
            <a:r>
              <a:rPr lang="es-ES"/>
              <a:t>Marketing Digital. 2022                Licenciatura en Administración. UNLPAM</a:t>
            </a:r>
            <a:endParaRPr lang="es-AR"/>
          </a:p>
        </p:txBody>
      </p:sp>
    </p:spTree>
    <p:extLst>
      <p:ext uri="{BB962C8B-B14F-4D97-AF65-F5344CB8AC3E}">
        <p14:creationId xmlns:p14="http://schemas.microsoft.com/office/powerpoint/2010/main" val="32797623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b="0" i="0" u="none" strike="noStrike" kern="1200" baseline="0" dirty="0">
                <a:solidFill>
                  <a:schemeClr val="tx1"/>
                </a:solidFill>
                <a:latin typeface="+mn-lt"/>
                <a:ea typeface="+mn-ea"/>
                <a:cs typeface="+mn-cs"/>
              </a:rPr>
              <a:t>Nivel de CTR conseguido: con sus clics, los usuarios están votando de alguna manera el valor que le dan a cada anuncio. A mayor numero de clics por anuncio servido, mayor QS asignado.</a:t>
            </a:r>
          </a:p>
          <a:p>
            <a:r>
              <a:rPr lang="es-AR" sz="1200" b="0" i="0" u="none" strike="noStrike" kern="1200" baseline="0" dirty="0">
                <a:solidFill>
                  <a:schemeClr val="tx1"/>
                </a:solidFill>
                <a:latin typeface="+mn-lt"/>
                <a:ea typeface="+mn-ea"/>
                <a:cs typeface="+mn-cs"/>
              </a:rPr>
              <a:t>Calidad de la </a:t>
            </a:r>
            <a:r>
              <a:rPr lang="es-AR" sz="1200" b="0" i="1" u="none" strike="noStrike" kern="1200" baseline="0" dirty="0" err="1">
                <a:solidFill>
                  <a:schemeClr val="tx1"/>
                </a:solidFill>
                <a:latin typeface="+mn-lt"/>
                <a:ea typeface="+mn-ea"/>
                <a:cs typeface="+mn-cs"/>
              </a:rPr>
              <a:t>landing</a:t>
            </a:r>
            <a:r>
              <a:rPr lang="es-AR" sz="1200" b="0" i="1" u="none" strike="noStrike" kern="1200" baseline="0" dirty="0">
                <a:solidFill>
                  <a:schemeClr val="tx1"/>
                </a:solidFill>
                <a:latin typeface="+mn-lt"/>
                <a:ea typeface="+mn-ea"/>
                <a:cs typeface="+mn-cs"/>
              </a:rPr>
              <a:t> page </a:t>
            </a:r>
            <a:r>
              <a:rPr lang="es-AR" sz="1200" b="0" i="0" u="none" strike="noStrike" kern="1200" baseline="0" dirty="0">
                <a:solidFill>
                  <a:schemeClr val="tx1"/>
                </a:solidFill>
                <a:latin typeface="+mn-lt"/>
                <a:ea typeface="+mn-ea"/>
                <a:cs typeface="+mn-cs"/>
              </a:rPr>
              <a:t>o pagina de destino: Al buscador le interesa que el usuario vea cumplidas sus expectativas al acceder a la pagina de destino y, por tanto, premia a aquellas con contenidos originales, relacionadas con la palabra clave buscada por el usuario y con un tiempo de descarga rápido.</a:t>
            </a:r>
          </a:p>
          <a:p>
            <a:r>
              <a:rPr lang="es-AR" sz="1200" b="0" i="0" u="none" strike="noStrike" kern="1200" baseline="0" dirty="0">
                <a:solidFill>
                  <a:schemeClr val="tx1"/>
                </a:solidFill>
                <a:latin typeface="+mn-lt"/>
                <a:ea typeface="+mn-ea"/>
                <a:cs typeface="+mn-cs"/>
              </a:rPr>
              <a:t>Nivel de relevancia: Se refiere al nivel de </a:t>
            </a:r>
            <a:r>
              <a:rPr lang="es-AR" sz="1200" b="0" i="0" u="none" strike="noStrike" kern="1200" baseline="0" dirty="0" err="1">
                <a:solidFill>
                  <a:schemeClr val="tx1"/>
                </a:solidFill>
                <a:latin typeface="+mn-lt"/>
                <a:ea typeface="+mn-ea"/>
                <a:cs typeface="+mn-cs"/>
              </a:rPr>
              <a:t>relacion</a:t>
            </a:r>
            <a:r>
              <a:rPr lang="es-AR" sz="1200" b="0" i="0" u="none" strike="noStrike" kern="1200" baseline="0" dirty="0">
                <a:solidFill>
                  <a:schemeClr val="tx1"/>
                </a:solidFill>
                <a:latin typeface="+mn-lt"/>
                <a:ea typeface="+mn-ea"/>
                <a:cs typeface="+mn-cs"/>
              </a:rPr>
              <a:t> de la palabra clave con el anuncio, y del anuncio con la pagina de destino. Cuanta mas </a:t>
            </a:r>
            <a:r>
              <a:rPr lang="es-AR" sz="1200" b="0" i="0" u="none" strike="noStrike" kern="1200" baseline="0" dirty="0" err="1">
                <a:solidFill>
                  <a:schemeClr val="tx1"/>
                </a:solidFill>
                <a:latin typeface="+mn-lt"/>
                <a:ea typeface="+mn-ea"/>
                <a:cs typeface="+mn-cs"/>
              </a:rPr>
              <a:t>relacion</a:t>
            </a:r>
            <a:r>
              <a:rPr lang="es-AR" sz="1200" b="0" i="0" u="none" strike="noStrike" kern="1200" baseline="0" dirty="0">
                <a:solidFill>
                  <a:schemeClr val="tx1"/>
                </a:solidFill>
                <a:latin typeface="+mn-lt"/>
                <a:ea typeface="+mn-ea"/>
                <a:cs typeface="+mn-cs"/>
              </a:rPr>
              <a:t> haya entre estos tres componentes, mayor QS.</a:t>
            </a:r>
            <a:endParaRPr lang="es-AR" dirty="0"/>
          </a:p>
          <a:p>
            <a:endParaRPr lang="es-AR" dirty="0"/>
          </a:p>
        </p:txBody>
      </p:sp>
      <p:sp>
        <p:nvSpPr>
          <p:cNvPr id="4" name="Marcador de número de diapositiva 3"/>
          <p:cNvSpPr>
            <a:spLocks noGrp="1"/>
          </p:cNvSpPr>
          <p:nvPr>
            <p:ph type="sldNum" sz="quarter" idx="10"/>
          </p:nvPr>
        </p:nvSpPr>
        <p:spPr/>
        <p:txBody>
          <a:bodyPr/>
          <a:lstStyle/>
          <a:p>
            <a:fld id="{90D36011-D61B-4C6F-81C0-177914D809AC}" type="slidenum">
              <a:rPr lang="es-AR" smtClean="0"/>
              <a:t>29</a:t>
            </a:fld>
            <a:endParaRPr lang="es-AR"/>
          </a:p>
        </p:txBody>
      </p:sp>
      <p:sp>
        <p:nvSpPr>
          <p:cNvPr id="5" name="Marcador de fecha 4"/>
          <p:cNvSpPr>
            <a:spLocks noGrp="1"/>
          </p:cNvSpPr>
          <p:nvPr>
            <p:ph type="dt" idx="11"/>
          </p:nvPr>
        </p:nvSpPr>
        <p:spPr/>
        <p:txBody>
          <a:bodyPr/>
          <a:lstStyle/>
          <a:p>
            <a:r>
              <a:rPr lang="es-AR"/>
              <a:t>03/6/2022</a:t>
            </a:r>
          </a:p>
        </p:txBody>
      </p:sp>
      <p:sp>
        <p:nvSpPr>
          <p:cNvPr id="6" name="Marcador de pie de página 5"/>
          <p:cNvSpPr>
            <a:spLocks noGrp="1"/>
          </p:cNvSpPr>
          <p:nvPr>
            <p:ph type="ftr" sz="quarter" idx="12"/>
          </p:nvPr>
        </p:nvSpPr>
        <p:spPr/>
        <p:txBody>
          <a:bodyPr/>
          <a:lstStyle/>
          <a:p>
            <a:r>
              <a:rPr lang="es-AR"/>
              <a:t>Mba. Guido Curletto         gcurletto@bizupconsultora.com.ar</a:t>
            </a:r>
          </a:p>
        </p:txBody>
      </p:sp>
      <p:sp>
        <p:nvSpPr>
          <p:cNvPr id="7" name="Marcador de encabezado 6"/>
          <p:cNvSpPr>
            <a:spLocks noGrp="1"/>
          </p:cNvSpPr>
          <p:nvPr>
            <p:ph type="hdr" sz="quarter" idx="13"/>
          </p:nvPr>
        </p:nvSpPr>
        <p:spPr/>
        <p:txBody>
          <a:bodyPr/>
          <a:lstStyle/>
          <a:p>
            <a:r>
              <a:rPr lang="es-ES"/>
              <a:t>Marketing Digital. 2022                Licenciatura en Administración. UNLPAM</a:t>
            </a:r>
            <a:endParaRPr lang="es-AR"/>
          </a:p>
        </p:txBody>
      </p:sp>
    </p:spTree>
    <p:extLst>
      <p:ext uri="{BB962C8B-B14F-4D97-AF65-F5344CB8AC3E}">
        <p14:creationId xmlns:p14="http://schemas.microsoft.com/office/powerpoint/2010/main" val="19212765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10"/>
          </p:nvPr>
        </p:nvSpPr>
        <p:spPr/>
        <p:txBody>
          <a:bodyPr/>
          <a:lstStyle/>
          <a:p>
            <a:fld id="{90D36011-D61B-4C6F-81C0-177914D809AC}" type="slidenum">
              <a:rPr lang="es-AR" smtClean="0"/>
              <a:t>30</a:t>
            </a:fld>
            <a:endParaRPr lang="es-AR"/>
          </a:p>
        </p:txBody>
      </p:sp>
      <p:sp>
        <p:nvSpPr>
          <p:cNvPr id="5" name="Marcador de fecha 4"/>
          <p:cNvSpPr>
            <a:spLocks noGrp="1"/>
          </p:cNvSpPr>
          <p:nvPr>
            <p:ph type="dt" idx="11"/>
          </p:nvPr>
        </p:nvSpPr>
        <p:spPr/>
        <p:txBody>
          <a:bodyPr/>
          <a:lstStyle/>
          <a:p>
            <a:r>
              <a:rPr lang="es-AR"/>
              <a:t>03/6/2022</a:t>
            </a:r>
          </a:p>
        </p:txBody>
      </p:sp>
      <p:sp>
        <p:nvSpPr>
          <p:cNvPr id="6" name="Marcador de pie de página 5"/>
          <p:cNvSpPr>
            <a:spLocks noGrp="1"/>
          </p:cNvSpPr>
          <p:nvPr>
            <p:ph type="ftr" sz="quarter" idx="12"/>
          </p:nvPr>
        </p:nvSpPr>
        <p:spPr/>
        <p:txBody>
          <a:bodyPr/>
          <a:lstStyle/>
          <a:p>
            <a:r>
              <a:rPr lang="es-AR"/>
              <a:t>Mba. Guido Curletto         gcurletto@bizupconsultora.com.ar</a:t>
            </a:r>
          </a:p>
        </p:txBody>
      </p:sp>
      <p:sp>
        <p:nvSpPr>
          <p:cNvPr id="7" name="Marcador de encabezado 6"/>
          <p:cNvSpPr>
            <a:spLocks noGrp="1"/>
          </p:cNvSpPr>
          <p:nvPr>
            <p:ph type="hdr" sz="quarter" idx="13"/>
          </p:nvPr>
        </p:nvSpPr>
        <p:spPr/>
        <p:txBody>
          <a:bodyPr/>
          <a:lstStyle/>
          <a:p>
            <a:r>
              <a:rPr lang="es-ES"/>
              <a:t>Marketing Digital. 2022                Licenciatura en Administración. UNLPAM</a:t>
            </a:r>
            <a:endParaRPr lang="es-AR"/>
          </a:p>
        </p:txBody>
      </p:sp>
    </p:spTree>
    <p:extLst>
      <p:ext uri="{BB962C8B-B14F-4D97-AF65-F5344CB8AC3E}">
        <p14:creationId xmlns:p14="http://schemas.microsoft.com/office/powerpoint/2010/main" val="11782898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10"/>
          </p:nvPr>
        </p:nvSpPr>
        <p:spPr/>
        <p:txBody>
          <a:bodyPr/>
          <a:lstStyle/>
          <a:p>
            <a:fld id="{90D36011-D61B-4C6F-81C0-177914D809AC}" type="slidenum">
              <a:rPr lang="es-AR" smtClean="0"/>
              <a:t>35</a:t>
            </a:fld>
            <a:endParaRPr lang="es-AR"/>
          </a:p>
        </p:txBody>
      </p:sp>
      <p:sp>
        <p:nvSpPr>
          <p:cNvPr id="5" name="Marcador de fecha 4"/>
          <p:cNvSpPr>
            <a:spLocks noGrp="1"/>
          </p:cNvSpPr>
          <p:nvPr>
            <p:ph type="dt" idx="11"/>
          </p:nvPr>
        </p:nvSpPr>
        <p:spPr/>
        <p:txBody>
          <a:bodyPr/>
          <a:lstStyle/>
          <a:p>
            <a:r>
              <a:rPr lang="es-AR"/>
              <a:t>03/6/2022</a:t>
            </a:r>
          </a:p>
        </p:txBody>
      </p:sp>
      <p:sp>
        <p:nvSpPr>
          <p:cNvPr id="6" name="Marcador de pie de página 5"/>
          <p:cNvSpPr>
            <a:spLocks noGrp="1"/>
          </p:cNvSpPr>
          <p:nvPr>
            <p:ph type="ftr" sz="quarter" idx="12"/>
          </p:nvPr>
        </p:nvSpPr>
        <p:spPr/>
        <p:txBody>
          <a:bodyPr/>
          <a:lstStyle/>
          <a:p>
            <a:r>
              <a:rPr lang="es-AR"/>
              <a:t>Mba. Guido Curletto         gcurletto@bizupconsultora.com.ar</a:t>
            </a:r>
          </a:p>
        </p:txBody>
      </p:sp>
      <p:sp>
        <p:nvSpPr>
          <p:cNvPr id="7" name="Marcador de encabezado 6"/>
          <p:cNvSpPr>
            <a:spLocks noGrp="1"/>
          </p:cNvSpPr>
          <p:nvPr>
            <p:ph type="hdr" sz="quarter" idx="13"/>
          </p:nvPr>
        </p:nvSpPr>
        <p:spPr/>
        <p:txBody>
          <a:bodyPr/>
          <a:lstStyle/>
          <a:p>
            <a:r>
              <a:rPr lang="es-ES"/>
              <a:t>Marketing Digital. 2022                Licenciatura en Administración. UNLPAM</a:t>
            </a:r>
            <a:endParaRPr lang="es-AR"/>
          </a:p>
        </p:txBody>
      </p:sp>
    </p:spTree>
    <p:extLst>
      <p:ext uri="{BB962C8B-B14F-4D97-AF65-F5344CB8AC3E}">
        <p14:creationId xmlns:p14="http://schemas.microsoft.com/office/powerpoint/2010/main" val="2582612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a:solidFill>
                  <a:schemeClr val="tx1"/>
                </a:solidFill>
                <a:effectLst/>
                <a:latin typeface="+mn-lt"/>
                <a:ea typeface="+mn-ea"/>
                <a:cs typeface="+mn-cs"/>
              </a:rPr>
              <a:t>Ver como anduvieron nuestras palabras clave…como llegaron los </a:t>
            </a:r>
            <a:r>
              <a:rPr lang="es-AR" sz="1200" kern="1200" dirty="0" err="1">
                <a:solidFill>
                  <a:schemeClr val="tx1"/>
                </a:solidFill>
                <a:effectLst/>
                <a:latin typeface="+mn-lt"/>
                <a:ea typeface="+mn-ea"/>
                <a:cs typeface="+mn-cs"/>
              </a:rPr>
              <a:t>clientes..a</a:t>
            </a:r>
            <a:r>
              <a:rPr lang="es-AR" sz="1200" kern="1200" dirty="0">
                <a:solidFill>
                  <a:schemeClr val="tx1"/>
                </a:solidFill>
                <a:effectLst/>
                <a:latin typeface="+mn-lt"/>
                <a:ea typeface="+mn-ea"/>
                <a:cs typeface="+mn-cs"/>
              </a:rPr>
              <a:t> través de que palabras….entonces las agrego como “clave” para mejorar el rendimiento…</a:t>
            </a:r>
          </a:p>
          <a:p>
            <a:r>
              <a:rPr lang="es-AR" sz="1200" kern="1200" dirty="0">
                <a:solidFill>
                  <a:schemeClr val="tx1"/>
                </a:solidFill>
                <a:effectLst/>
                <a:latin typeface="+mn-lt"/>
                <a:ea typeface="+mn-ea"/>
                <a:cs typeface="+mn-cs"/>
              </a:rPr>
              <a:t>Se ve en la solapa dimensiones”..</a:t>
            </a:r>
          </a:p>
          <a:p>
            <a:endParaRPr lang="es-AR" dirty="0"/>
          </a:p>
        </p:txBody>
      </p:sp>
      <p:sp>
        <p:nvSpPr>
          <p:cNvPr id="4" name="Marcador de número de diapositiva 3"/>
          <p:cNvSpPr>
            <a:spLocks noGrp="1"/>
          </p:cNvSpPr>
          <p:nvPr>
            <p:ph type="sldNum" sz="quarter" idx="10"/>
          </p:nvPr>
        </p:nvSpPr>
        <p:spPr/>
        <p:txBody>
          <a:bodyPr/>
          <a:lstStyle/>
          <a:p>
            <a:fld id="{90D36011-D61B-4C6F-81C0-177914D809AC}" type="slidenum">
              <a:rPr lang="es-AR" smtClean="0"/>
              <a:t>36</a:t>
            </a:fld>
            <a:endParaRPr lang="es-AR"/>
          </a:p>
        </p:txBody>
      </p:sp>
      <p:sp>
        <p:nvSpPr>
          <p:cNvPr id="5" name="Marcador de fecha 4"/>
          <p:cNvSpPr>
            <a:spLocks noGrp="1"/>
          </p:cNvSpPr>
          <p:nvPr>
            <p:ph type="dt" idx="11"/>
          </p:nvPr>
        </p:nvSpPr>
        <p:spPr/>
        <p:txBody>
          <a:bodyPr/>
          <a:lstStyle/>
          <a:p>
            <a:r>
              <a:rPr lang="es-AR"/>
              <a:t>03/6/2022</a:t>
            </a:r>
          </a:p>
        </p:txBody>
      </p:sp>
      <p:sp>
        <p:nvSpPr>
          <p:cNvPr id="6" name="Marcador de pie de página 5"/>
          <p:cNvSpPr>
            <a:spLocks noGrp="1"/>
          </p:cNvSpPr>
          <p:nvPr>
            <p:ph type="ftr" sz="quarter" idx="12"/>
          </p:nvPr>
        </p:nvSpPr>
        <p:spPr/>
        <p:txBody>
          <a:bodyPr/>
          <a:lstStyle/>
          <a:p>
            <a:r>
              <a:rPr lang="es-AR"/>
              <a:t>Mba. Guido Curletto         gcurletto@bizupconsultora.com.ar</a:t>
            </a:r>
          </a:p>
        </p:txBody>
      </p:sp>
      <p:sp>
        <p:nvSpPr>
          <p:cNvPr id="7" name="Marcador de encabezado 6"/>
          <p:cNvSpPr>
            <a:spLocks noGrp="1"/>
          </p:cNvSpPr>
          <p:nvPr>
            <p:ph type="hdr" sz="quarter" idx="13"/>
          </p:nvPr>
        </p:nvSpPr>
        <p:spPr/>
        <p:txBody>
          <a:bodyPr/>
          <a:lstStyle/>
          <a:p>
            <a:r>
              <a:rPr lang="es-ES"/>
              <a:t>Marketing Digital. 2022                Licenciatura en Administración. UNLPAM</a:t>
            </a:r>
            <a:endParaRPr lang="es-AR"/>
          </a:p>
        </p:txBody>
      </p:sp>
    </p:spTree>
    <p:extLst>
      <p:ext uri="{BB962C8B-B14F-4D97-AF65-F5344CB8AC3E}">
        <p14:creationId xmlns:p14="http://schemas.microsoft.com/office/powerpoint/2010/main" val="1314280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8c0a8303b5_0_87:notes"/>
          <p:cNvSpPr>
            <a:spLocks noGrp="1" noRot="1" noChangeAspect="1"/>
          </p:cNvSpPr>
          <p:nvPr>
            <p:ph type="sldImg" idx="2"/>
          </p:nvPr>
        </p:nvSpPr>
        <p:spPr>
          <a:xfrm>
            <a:off x="65088" y="733425"/>
            <a:ext cx="6516687" cy="36671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8c0a8303b5_0_87:notes"/>
          <p:cNvSpPr txBox="1">
            <a:spLocks noGrp="1"/>
          </p:cNvSpPr>
          <p:nvPr>
            <p:ph type="body" idx="1"/>
          </p:nvPr>
        </p:nvSpPr>
        <p:spPr>
          <a:xfrm>
            <a:off x="664687" y="4644271"/>
            <a:ext cx="5317490" cy="439983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AR" sz="1200" kern="1200" dirty="0">
                <a:solidFill>
                  <a:schemeClr val="tx1"/>
                </a:solidFill>
                <a:effectLst/>
                <a:latin typeface="+mn-lt"/>
                <a:ea typeface="+mn-ea"/>
                <a:cs typeface="+mn-cs"/>
              </a:rPr>
              <a:t>También podemos ver por zonas o por horarios (esta bueno para elegir en que hora mostrar los avisos para mejorar su rendimiento…eliminar horarios ( o días!) en que la gente no nos busca!!!!!!!!!!!!</a:t>
            </a:r>
          </a:p>
          <a:p>
            <a:endParaRPr lang="es-AR" dirty="0"/>
          </a:p>
        </p:txBody>
      </p:sp>
      <p:sp>
        <p:nvSpPr>
          <p:cNvPr id="4" name="Marcador de número de diapositiva 3"/>
          <p:cNvSpPr>
            <a:spLocks noGrp="1"/>
          </p:cNvSpPr>
          <p:nvPr>
            <p:ph type="sldNum" sz="quarter" idx="10"/>
          </p:nvPr>
        </p:nvSpPr>
        <p:spPr/>
        <p:txBody>
          <a:bodyPr/>
          <a:lstStyle/>
          <a:p>
            <a:fld id="{90D36011-D61B-4C6F-81C0-177914D809AC}" type="slidenum">
              <a:rPr lang="es-AR" smtClean="0"/>
              <a:t>37</a:t>
            </a:fld>
            <a:endParaRPr lang="es-AR"/>
          </a:p>
        </p:txBody>
      </p:sp>
      <p:sp>
        <p:nvSpPr>
          <p:cNvPr id="5" name="Marcador de fecha 4"/>
          <p:cNvSpPr>
            <a:spLocks noGrp="1"/>
          </p:cNvSpPr>
          <p:nvPr>
            <p:ph type="dt" idx="11"/>
          </p:nvPr>
        </p:nvSpPr>
        <p:spPr/>
        <p:txBody>
          <a:bodyPr/>
          <a:lstStyle/>
          <a:p>
            <a:r>
              <a:rPr lang="es-AR"/>
              <a:t>03/6/2022</a:t>
            </a:r>
          </a:p>
        </p:txBody>
      </p:sp>
      <p:sp>
        <p:nvSpPr>
          <p:cNvPr id="6" name="Marcador de pie de página 5"/>
          <p:cNvSpPr>
            <a:spLocks noGrp="1"/>
          </p:cNvSpPr>
          <p:nvPr>
            <p:ph type="ftr" sz="quarter" idx="12"/>
          </p:nvPr>
        </p:nvSpPr>
        <p:spPr/>
        <p:txBody>
          <a:bodyPr/>
          <a:lstStyle/>
          <a:p>
            <a:r>
              <a:rPr lang="es-AR"/>
              <a:t>Mba. Guido Curletto         gcurletto@bizupconsultora.com.ar</a:t>
            </a:r>
          </a:p>
        </p:txBody>
      </p:sp>
      <p:sp>
        <p:nvSpPr>
          <p:cNvPr id="7" name="Marcador de encabezado 6"/>
          <p:cNvSpPr>
            <a:spLocks noGrp="1"/>
          </p:cNvSpPr>
          <p:nvPr>
            <p:ph type="hdr" sz="quarter" idx="13"/>
          </p:nvPr>
        </p:nvSpPr>
        <p:spPr/>
        <p:txBody>
          <a:bodyPr/>
          <a:lstStyle/>
          <a:p>
            <a:r>
              <a:rPr lang="es-ES"/>
              <a:t>Marketing Digital. 2022                Licenciatura en Administración. UNLPAM</a:t>
            </a:r>
            <a:endParaRPr lang="es-AR"/>
          </a:p>
        </p:txBody>
      </p:sp>
    </p:spTree>
    <p:extLst>
      <p:ext uri="{BB962C8B-B14F-4D97-AF65-F5344CB8AC3E}">
        <p14:creationId xmlns:p14="http://schemas.microsoft.com/office/powerpoint/2010/main" val="25892737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err="1">
                <a:solidFill>
                  <a:schemeClr val="tx1"/>
                </a:solidFill>
                <a:effectLst/>
                <a:latin typeface="+mn-lt"/>
                <a:ea typeface="+mn-ea"/>
                <a:cs typeface="+mn-cs"/>
              </a:rPr>
              <a:t>Ej</a:t>
            </a:r>
            <a:r>
              <a:rPr lang="es-AR" sz="1200" kern="1200" dirty="0">
                <a:solidFill>
                  <a:schemeClr val="tx1"/>
                </a:solidFill>
                <a:effectLst/>
                <a:latin typeface="+mn-lt"/>
                <a:ea typeface="+mn-ea"/>
                <a:cs typeface="+mn-cs"/>
              </a:rPr>
              <a:t>,  396$ contra $ 76….conviene eliminar las palabras claves “caras”, optimizando la inversión</a:t>
            </a:r>
          </a:p>
          <a:p>
            <a:r>
              <a:rPr lang="es-AR" sz="1200" kern="1200" dirty="0">
                <a:solidFill>
                  <a:schemeClr val="tx1"/>
                </a:solidFill>
                <a:effectLst/>
                <a:latin typeface="+mn-lt"/>
                <a:ea typeface="+mn-ea"/>
                <a:cs typeface="+mn-cs"/>
              </a:rPr>
              <a:t>Al momento de establecer las pujas, debemos determinar cuanto estamos dispuestos a pagar por cada conversión cuanto “vale “ un lead…:no pujar por mas de lo que podemos pagar (depende del costo de lo que vendemos, etc…)   COSTE/clic convertido….</a:t>
            </a:r>
          </a:p>
          <a:p>
            <a:r>
              <a:rPr lang="es-AR" sz="1200" kern="1200" dirty="0">
                <a:solidFill>
                  <a:schemeClr val="tx1"/>
                </a:solidFill>
                <a:effectLst/>
                <a:latin typeface="+mn-lt"/>
                <a:ea typeface="+mn-ea"/>
                <a:cs typeface="+mn-cs"/>
              </a:rPr>
              <a:t>Si en una campaña algunas palabras claves de algún anuncio están por arriba, podemos :</a:t>
            </a:r>
          </a:p>
          <a:p>
            <a:r>
              <a:rPr lang="es-AR" sz="1200" kern="1200" dirty="0">
                <a:solidFill>
                  <a:schemeClr val="tx1"/>
                </a:solidFill>
                <a:effectLst/>
                <a:latin typeface="+mn-lt"/>
                <a:ea typeface="+mn-ea"/>
                <a:cs typeface="+mn-cs"/>
              </a:rPr>
              <a:t>Pausarla, eliminarla, disminuir el costo por clic…aun a riesgo de que no se muestre….etc. optimizar los horarios o días, etc…</a:t>
            </a:r>
          </a:p>
          <a:p>
            <a:r>
              <a:rPr lang="es-AR" sz="1200" kern="1200" dirty="0">
                <a:solidFill>
                  <a:schemeClr val="tx1"/>
                </a:solidFill>
                <a:effectLst/>
                <a:latin typeface="+mn-lt"/>
                <a:ea typeface="+mn-ea"/>
                <a:cs typeface="+mn-cs"/>
              </a:rPr>
              <a:t>Dejar que la campaña “corra en el tiempo, por lo menos dos semanas…para tener estadísticas serias</a:t>
            </a:r>
          </a:p>
          <a:p>
            <a:endParaRPr lang="es-AR" dirty="0"/>
          </a:p>
        </p:txBody>
      </p:sp>
      <p:sp>
        <p:nvSpPr>
          <p:cNvPr id="4" name="Marcador de número de diapositiva 3"/>
          <p:cNvSpPr>
            <a:spLocks noGrp="1"/>
          </p:cNvSpPr>
          <p:nvPr>
            <p:ph type="sldNum" sz="quarter" idx="10"/>
          </p:nvPr>
        </p:nvSpPr>
        <p:spPr/>
        <p:txBody>
          <a:bodyPr/>
          <a:lstStyle/>
          <a:p>
            <a:fld id="{90D36011-D61B-4C6F-81C0-177914D809AC}" type="slidenum">
              <a:rPr lang="es-AR" smtClean="0"/>
              <a:t>38</a:t>
            </a:fld>
            <a:endParaRPr lang="es-AR"/>
          </a:p>
        </p:txBody>
      </p:sp>
      <p:sp>
        <p:nvSpPr>
          <p:cNvPr id="5" name="Marcador de fecha 4"/>
          <p:cNvSpPr>
            <a:spLocks noGrp="1"/>
          </p:cNvSpPr>
          <p:nvPr>
            <p:ph type="dt" idx="11"/>
          </p:nvPr>
        </p:nvSpPr>
        <p:spPr/>
        <p:txBody>
          <a:bodyPr/>
          <a:lstStyle/>
          <a:p>
            <a:r>
              <a:rPr lang="es-AR"/>
              <a:t>03/6/2022</a:t>
            </a:r>
          </a:p>
        </p:txBody>
      </p:sp>
      <p:sp>
        <p:nvSpPr>
          <p:cNvPr id="6" name="Marcador de pie de página 5"/>
          <p:cNvSpPr>
            <a:spLocks noGrp="1"/>
          </p:cNvSpPr>
          <p:nvPr>
            <p:ph type="ftr" sz="quarter" idx="12"/>
          </p:nvPr>
        </p:nvSpPr>
        <p:spPr/>
        <p:txBody>
          <a:bodyPr/>
          <a:lstStyle/>
          <a:p>
            <a:r>
              <a:rPr lang="es-AR"/>
              <a:t>Mba. Guido Curletto         gcurletto@bizupconsultora.com.ar</a:t>
            </a:r>
          </a:p>
        </p:txBody>
      </p:sp>
      <p:sp>
        <p:nvSpPr>
          <p:cNvPr id="7" name="Marcador de encabezado 6"/>
          <p:cNvSpPr>
            <a:spLocks noGrp="1"/>
          </p:cNvSpPr>
          <p:nvPr>
            <p:ph type="hdr" sz="quarter" idx="13"/>
          </p:nvPr>
        </p:nvSpPr>
        <p:spPr/>
        <p:txBody>
          <a:bodyPr/>
          <a:lstStyle/>
          <a:p>
            <a:r>
              <a:rPr lang="es-ES"/>
              <a:t>Marketing Digital. 2022                Licenciatura en Administración. UNLPAM</a:t>
            </a:r>
            <a:endParaRPr lang="es-AR"/>
          </a:p>
        </p:txBody>
      </p:sp>
    </p:spTree>
    <p:extLst>
      <p:ext uri="{BB962C8B-B14F-4D97-AF65-F5344CB8AC3E}">
        <p14:creationId xmlns:p14="http://schemas.microsoft.com/office/powerpoint/2010/main" val="6124148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5"/>
          </p:nvPr>
        </p:nvSpPr>
        <p:spPr/>
        <p:txBody>
          <a:bodyPr/>
          <a:lstStyle/>
          <a:p>
            <a:fld id="{ECCEF422-6A8F-4C57-9F44-15072CEAADA3}" type="slidenum">
              <a:rPr lang="es-AR" smtClean="0"/>
              <a:t>42</a:t>
            </a:fld>
            <a:endParaRPr lang="es-AR"/>
          </a:p>
        </p:txBody>
      </p:sp>
      <p:sp>
        <p:nvSpPr>
          <p:cNvPr id="5" name="Marcador de fecha 4">
            <a:extLst>
              <a:ext uri="{FF2B5EF4-FFF2-40B4-BE49-F238E27FC236}">
                <a16:creationId xmlns:a16="http://schemas.microsoft.com/office/drawing/2014/main" id="{90717715-6AD6-40DC-8337-E48B734C35E3}"/>
              </a:ext>
            </a:extLst>
          </p:cNvPr>
          <p:cNvSpPr>
            <a:spLocks noGrp="1"/>
          </p:cNvSpPr>
          <p:nvPr>
            <p:ph type="dt" idx="1"/>
          </p:nvPr>
        </p:nvSpPr>
        <p:spPr/>
        <p:txBody>
          <a:bodyPr/>
          <a:lstStyle/>
          <a:p>
            <a:r>
              <a:rPr lang="es-AR"/>
              <a:t>03/6/2022</a:t>
            </a:r>
          </a:p>
        </p:txBody>
      </p:sp>
      <p:sp>
        <p:nvSpPr>
          <p:cNvPr id="6" name="Marcador de pie de página 5">
            <a:extLst>
              <a:ext uri="{FF2B5EF4-FFF2-40B4-BE49-F238E27FC236}">
                <a16:creationId xmlns:a16="http://schemas.microsoft.com/office/drawing/2014/main" id="{0A252588-BA3F-41A4-AE67-AF7812FCC797}"/>
              </a:ext>
            </a:extLst>
          </p:cNvPr>
          <p:cNvSpPr>
            <a:spLocks noGrp="1"/>
          </p:cNvSpPr>
          <p:nvPr>
            <p:ph type="ftr" sz="quarter" idx="4"/>
          </p:nvPr>
        </p:nvSpPr>
        <p:spPr/>
        <p:txBody>
          <a:bodyPr/>
          <a:lstStyle/>
          <a:p>
            <a:r>
              <a:rPr lang="it-IT"/>
              <a:t>MBA Guido Curletto             gcurletto@bizupconsultora.com.ar</a:t>
            </a:r>
            <a:endParaRPr lang="es-AR"/>
          </a:p>
        </p:txBody>
      </p:sp>
      <p:sp>
        <p:nvSpPr>
          <p:cNvPr id="7" name="Marcador de encabezado 6">
            <a:extLst>
              <a:ext uri="{FF2B5EF4-FFF2-40B4-BE49-F238E27FC236}">
                <a16:creationId xmlns:a16="http://schemas.microsoft.com/office/drawing/2014/main" id="{3D82D968-B048-4C0B-9E49-F1749216035E}"/>
              </a:ext>
            </a:extLst>
          </p:cNvPr>
          <p:cNvSpPr>
            <a:spLocks noGrp="1"/>
          </p:cNvSpPr>
          <p:nvPr>
            <p:ph type="hdr" sz="quarter"/>
          </p:nvPr>
        </p:nvSpPr>
        <p:spPr/>
        <p:txBody>
          <a:bodyPr/>
          <a:lstStyle/>
          <a:p>
            <a:r>
              <a:rPr lang="es-ES"/>
              <a:t>Marketing Digital. 2022                Licenciatura en Administración. UNLPAM</a:t>
            </a:r>
            <a:endParaRPr lang="es-AR"/>
          </a:p>
        </p:txBody>
      </p:sp>
    </p:spTree>
    <p:extLst>
      <p:ext uri="{BB962C8B-B14F-4D97-AF65-F5344CB8AC3E}">
        <p14:creationId xmlns:p14="http://schemas.microsoft.com/office/powerpoint/2010/main" val="26460760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ES" b="0" i="0" dirty="0">
                <a:effectLst/>
                <a:latin typeface="Open Sans" panose="020B0606030504020204" pitchFamily="34" charset="0"/>
              </a:rPr>
              <a:t>Respuestas rápidas: estas respuestas te ayudarán a guardar y utilizar el mismo mensaje para varios usuarios. Así cuando te pregunten la misma cosa varias veces, ya tendrás una “respuesta frecuente”. </a:t>
            </a:r>
          </a:p>
          <a:p>
            <a:pPr algn="just"/>
            <a:r>
              <a:rPr lang="es-ES" b="0" i="0" dirty="0">
                <a:effectLst/>
                <a:latin typeface="Open Sans" panose="020B0606030504020204" pitchFamily="34" charset="0"/>
              </a:rPr>
              <a:t>Perfil solo para empresas: </a:t>
            </a:r>
            <a:r>
              <a:rPr lang="es-ES" b="0" i="0" dirty="0" err="1">
                <a:effectLst/>
                <a:latin typeface="Open Sans" panose="020B0606030504020204" pitchFamily="34" charset="0"/>
              </a:rPr>
              <a:t>Whatsapp</a:t>
            </a:r>
            <a:r>
              <a:rPr lang="es-ES" b="0" i="0" dirty="0">
                <a:effectLst/>
                <a:latin typeface="Open Sans" panose="020B0606030504020204" pitchFamily="34" charset="0"/>
              </a:rPr>
              <a:t> le dejará saber a los usuarios que están hablando con una empresa y no con una persona, lo que permitirá generar mayor confianza en el cliente. </a:t>
            </a:r>
          </a:p>
          <a:p>
            <a:pPr algn="just"/>
            <a:r>
              <a:rPr lang="es-ES" b="0" i="0" dirty="0">
                <a:effectLst/>
                <a:latin typeface="Open Sans" panose="020B0606030504020204" pitchFamily="34" charset="0"/>
              </a:rPr>
              <a:t>Tono de los mensajes:. La aplicación le permitirá a la empresa mantener su personalidad con un estilo más cercano y cálido con sus clientes. </a:t>
            </a:r>
          </a:p>
          <a:p>
            <a:pPr algn="just"/>
            <a:r>
              <a:rPr lang="es-ES" b="0" i="0" dirty="0">
                <a:effectLst/>
                <a:latin typeface="Open Sans" panose="020B0606030504020204" pitchFamily="34" charset="0"/>
              </a:rPr>
              <a:t>Respuestas automáticas: Otras de las novedades de </a:t>
            </a:r>
            <a:r>
              <a:rPr lang="es-ES" b="0" i="0" dirty="0" err="1">
                <a:effectLst/>
                <a:latin typeface="Open Sans" panose="020B0606030504020204" pitchFamily="34" charset="0"/>
              </a:rPr>
              <a:t>Whatsapp</a:t>
            </a:r>
            <a:r>
              <a:rPr lang="es-ES" b="0" i="0" dirty="0">
                <a:effectLst/>
                <a:latin typeface="Open Sans" panose="020B0606030504020204" pitchFamily="34" charset="0"/>
              </a:rPr>
              <a:t> Business es la implementación de las respuestas automáticas. Esto garantiza que así la empresa no esté “en línea”, se les dará una respuesta a los usuarios. Debe establecerse un mensaje de ausencia para que los clientes sepan que en ese momento no puedes responderles. También puedes crear un mensaje de bienvenida para presentar tu negocio a los usuarios.</a:t>
            </a:r>
          </a:p>
          <a:p>
            <a:pPr algn="just"/>
            <a:r>
              <a:rPr lang="es-ES" b="0" i="0" dirty="0">
                <a:effectLst/>
                <a:latin typeface="Open Sans" panose="020B0606030504020204" pitchFamily="34" charset="0"/>
              </a:rPr>
              <a:t>Variedad del contenido: una de las bondades de </a:t>
            </a:r>
            <a:r>
              <a:rPr lang="es-ES" b="0" i="0" dirty="0" err="1">
                <a:effectLst/>
                <a:latin typeface="Open Sans" panose="020B0606030504020204" pitchFamily="34" charset="0"/>
              </a:rPr>
              <a:t>Whatsapp</a:t>
            </a:r>
            <a:r>
              <a:rPr lang="es-ES" b="0" i="0" dirty="0">
                <a:effectLst/>
                <a:latin typeface="Open Sans" panose="020B0606030504020204" pitchFamily="34" charset="0"/>
              </a:rPr>
              <a:t> es la variedad que tiene para compartir contenido. Esto facilitará a las empresas compartir su portafolio de fotos, sonidos, videos, ubicaciones, enlaces, textos y entre muchas otras cosas. </a:t>
            </a:r>
          </a:p>
          <a:p>
            <a:pPr algn="just"/>
            <a:r>
              <a:rPr lang="es-ES" b="0" i="0" dirty="0">
                <a:effectLst/>
                <a:latin typeface="Open Sans" panose="020B0606030504020204" pitchFamily="34" charset="0"/>
              </a:rPr>
              <a:t>Grupos/TAGS/ Difusión: probablemente estas sea una de las funcionalidades que más le guste a las empresas porque les permitirá segmentar a los clientes en grupos como una audiencia o target específico. Además, ayudará a unificar usuarios de grupos diferentes de forma rápida Inmediatez y estado de los mensajes: </a:t>
            </a:r>
            <a:r>
              <a:rPr lang="es-ES" b="0" i="0" dirty="0" err="1">
                <a:effectLst/>
                <a:latin typeface="Open Sans" panose="020B0606030504020204" pitchFamily="34" charset="0"/>
              </a:rPr>
              <a:t>Whatsapp</a:t>
            </a:r>
            <a:r>
              <a:rPr lang="es-ES" b="0" i="0" dirty="0">
                <a:effectLst/>
                <a:latin typeface="Open Sans" panose="020B0606030504020204" pitchFamily="34" charset="0"/>
              </a:rPr>
              <a:t> Business garantiza que las entregas de los mensajes sean de forma inmediata y al igual que la aplicación tradicional, el usuario y la empresa pueden ver el estado de sus mensajes si lo desean. Así podrán verificar que fue enviado, recibido o leído.</a:t>
            </a:r>
          </a:p>
          <a:p>
            <a:pPr algn="just"/>
            <a:r>
              <a:rPr lang="es-ES" b="0" i="0" dirty="0" err="1">
                <a:effectLst/>
                <a:latin typeface="Open Sans" panose="020B0606030504020204" pitchFamily="34" charset="0"/>
              </a:rPr>
              <a:t>Whatsapp</a:t>
            </a:r>
            <a:r>
              <a:rPr lang="es-ES" b="0" i="0" dirty="0">
                <a:effectLst/>
                <a:latin typeface="Open Sans" panose="020B0606030504020204" pitchFamily="34" charset="0"/>
              </a:rPr>
              <a:t> web: y también podrán usarla en cualquier escritorio o computadora a través de </a:t>
            </a:r>
            <a:r>
              <a:rPr lang="es-ES" b="0" i="0" dirty="0" err="1">
                <a:effectLst/>
                <a:latin typeface="Open Sans" panose="020B0606030504020204" pitchFamily="34" charset="0"/>
              </a:rPr>
              <a:t>Whatsapp</a:t>
            </a:r>
            <a:r>
              <a:rPr lang="es-ES" b="0" i="0" dirty="0">
                <a:effectLst/>
                <a:latin typeface="Open Sans" panose="020B0606030504020204" pitchFamily="34" charset="0"/>
              </a:rPr>
              <a:t> Web, lo que permitiría simplificar un poco todas las tareas o chats.</a:t>
            </a:r>
          </a:p>
          <a:p>
            <a:pPr algn="just"/>
            <a:r>
              <a:rPr lang="es-ES" b="0" i="0" dirty="0">
                <a:effectLst/>
                <a:latin typeface="Open Sans" panose="020B0606030504020204" pitchFamily="34" charset="0"/>
              </a:rPr>
              <a:t>Estadísticas: ¡No podían faltar! Los expertos en marketing digital o las empresas que quieran medir el impacto de sus mensajes van a amar esta funcionalidad. Y es que a través de las estadísticas podrá conocerse información relevante, como por ejemplo, la cantidad de mensajes que se entregaron, enviaron o leyeron en cierto período de tiempo</a:t>
            </a:r>
          </a:p>
          <a:p>
            <a:endParaRPr lang="es-AR" dirty="0"/>
          </a:p>
        </p:txBody>
      </p:sp>
      <p:sp>
        <p:nvSpPr>
          <p:cNvPr id="4" name="Marcador de número de diapositiva 3"/>
          <p:cNvSpPr>
            <a:spLocks noGrp="1"/>
          </p:cNvSpPr>
          <p:nvPr>
            <p:ph type="sldNum" sz="quarter" idx="5"/>
          </p:nvPr>
        </p:nvSpPr>
        <p:spPr/>
        <p:txBody>
          <a:bodyPr/>
          <a:lstStyle/>
          <a:p>
            <a:fld id="{ECCEF422-6A8F-4C57-9F44-15072CEAADA3}" type="slidenum">
              <a:rPr lang="es-AR" smtClean="0"/>
              <a:t>45</a:t>
            </a:fld>
            <a:endParaRPr lang="es-AR"/>
          </a:p>
        </p:txBody>
      </p:sp>
      <p:sp>
        <p:nvSpPr>
          <p:cNvPr id="5" name="Marcador de fecha 4">
            <a:extLst>
              <a:ext uri="{FF2B5EF4-FFF2-40B4-BE49-F238E27FC236}">
                <a16:creationId xmlns:a16="http://schemas.microsoft.com/office/drawing/2014/main" id="{62A44C4A-DDA7-491B-A609-BEB66F0800F0}"/>
              </a:ext>
            </a:extLst>
          </p:cNvPr>
          <p:cNvSpPr>
            <a:spLocks noGrp="1"/>
          </p:cNvSpPr>
          <p:nvPr>
            <p:ph type="dt" idx="1"/>
          </p:nvPr>
        </p:nvSpPr>
        <p:spPr/>
        <p:txBody>
          <a:bodyPr/>
          <a:lstStyle/>
          <a:p>
            <a:r>
              <a:rPr lang="es-AR"/>
              <a:t>03/6/2022</a:t>
            </a:r>
          </a:p>
        </p:txBody>
      </p:sp>
      <p:sp>
        <p:nvSpPr>
          <p:cNvPr id="6" name="Marcador de pie de página 5">
            <a:extLst>
              <a:ext uri="{FF2B5EF4-FFF2-40B4-BE49-F238E27FC236}">
                <a16:creationId xmlns:a16="http://schemas.microsoft.com/office/drawing/2014/main" id="{C2430EC3-E18A-4B50-B06F-CDAD8C70E76D}"/>
              </a:ext>
            </a:extLst>
          </p:cNvPr>
          <p:cNvSpPr>
            <a:spLocks noGrp="1"/>
          </p:cNvSpPr>
          <p:nvPr>
            <p:ph type="ftr" sz="quarter" idx="4"/>
          </p:nvPr>
        </p:nvSpPr>
        <p:spPr/>
        <p:txBody>
          <a:bodyPr/>
          <a:lstStyle/>
          <a:p>
            <a:r>
              <a:rPr lang="it-IT"/>
              <a:t>MBA Guido Curletto             gcurletto@bizupconsultora.com.ar</a:t>
            </a:r>
            <a:endParaRPr lang="es-AR"/>
          </a:p>
        </p:txBody>
      </p:sp>
      <p:sp>
        <p:nvSpPr>
          <p:cNvPr id="7" name="Marcador de encabezado 6">
            <a:extLst>
              <a:ext uri="{FF2B5EF4-FFF2-40B4-BE49-F238E27FC236}">
                <a16:creationId xmlns:a16="http://schemas.microsoft.com/office/drawing/2014/main" id="{6C8F3A62-7434-436F-8B99-1D89360E0BE6}"/>
              </a:ext>
            </a:extLst>
          </p:cNvPr>
          <p:cNvSpPr>
            <a:spLocks noGrp="1"/>
          </p:cNvSpPr>
          <p:nvPr>
            <p:ph type="hdr" sz="quarter"/>
          </p:nvPr>
        </p:nvSpPr>
        <p:spPr/>
        <p:txBody>
          <a:bodyPr/>
          <a:lstStyle/>
          <a:p>
            <a:r>
              <a:rPr lang="es-ES"/>
              <a:t>Marketing Digital. 2022                Licenciatura en Administración. UNLPAM</a:t>
            </a:r>
            <a:endParaRPr lang="es-AR"/>
          </a:p>
        </p:txBody>
      </p:sp>
    </p:spTree>
    <p:extLst>
      <p:ext uri="{BB962C8B-B14F-4D97-AF65-F5344CB8AC3E}">
        <p14:creationId xmlns:p14="http://schemas.microsoft.com/office/powerpoint/2010/main" val="39169394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b="0" i="0" u="none" strike="noStrike" kern="1200" baseline="0" dirty="0">
                <a:solidFill>
                  <a:schemeClr val="tx1"/>
                </a:solidFill>
                <a:latin typeface="+mn-lt"/>
                <a:ea typeface="+mn-ea"/>
                <a:cs typeface="+mn-cs"/>
              </a:rPr>
              <a:t>El 89,61% de la audiencia de un vídeo mantiene toda su atención durante los primeros 10 segundos, </a:t>
            </a:r>
          </a:p>
          <a:p>
            <a:r>
              <a:rPr lang="es-AR" sz="1200" b="0" i="0" u="none" strike="noStrike" kern="1200" baseline="0" dirty="0">
                <a:solidFill>
                  <a:schemeClr val="tx1"/>
                </a:solidFill>
                <a:latin typeface="+mn-lt"/>
                <a:ea typeface="+mn-ea"/>
                <a:cs typeface="+mn-cs"/>
              </a:rPr>
              <a:t>a los 20 segundos baja hasta el 80,41%,</a:t>
            </a:r>
          </a:p>
          <a:p>
            <a:r>
              <a:rPr lang="es-AR" sz="1200" b="0" i="0" u="none" strike="noStrike" kern="1200" baseline="0" dirty="0">
                <a:solidFill>
                  <a:schemeClr val="tx1"/>
                </a:solidFill>
                <a:latin typeface="+mn-lt"/>
                <a:ea typeface="+mn-ea"/>
                <a:cs typeface="+mn-cs"/>
              </a:rPr>
              <a:t>a los 30 segundos cae al 66,16%, </a:t>
            </a:r>
          </a:p>
          <a:p>
            <a:pPr marL="0" marR="0" indent="0" algn="l" defTabSz="914400" rtl="0" eaLnBrk="1" fontAlgn="auto" latinLnBrk="0" hangingPunct="1">
              <a:lnSpc>
                <a:spcPct val="100000"/>
              </a:lnSpc>
              <a:spcBef>
                <a:spcPts val="0"/>
              </a:spcBef>
              <a:spcAft>
                <a:spcPts val="0"/>
              </a:spcAft>
              <a:buClrTx/>
              <a:buSzTx/>
              <a:buFontTx/>
              <a:buNone/>
              <a:tabLst/>
              <a:defRPr/>
            </a:pPr>
            <a:r>
              <a:rPr lang="es-AR" sz="1200" b="0" i="0" u="none" strike="noStrike" kern="1200" baseline="0" dirty="0">
                <a:solidFill>
                  <a:schemeClr val="tx1"/>
                </a:solidFill>
                <a:latin typeface="+mn-lt"/>
                <a:ea typeface="+mn-ea"/>
                <a:cs typeface="+mn-cs"/>
              </a:rPr>
              <a:t>60 </a:t>
            </a:r>
            <a:r>
              <a:rPr lang="es-AR" sz="1200" b="0" i="0" u="none" strike="noStrike" kern="1200" baseline="0" dirty="0" err="1">
                <a:solidFill>
                  <a:schemeClr val="tx1"/>
                </a:solidFill>
                <a:latin typeface="+mn-lt"/>
                <a:ea typeface="+mn-ea"/>
                <a:cs typeface="+mn-cs"/>
              </a:rPr>
              <a:t>seg</a:t>
            </a:r>
            <a:r>
              <a:rPr lang="es-AR" sz="1200" b="0" i="0" u="none" strike="noStrike" kern="1200" baseline="0" dirty="0">
                <a:solidFill>
                  <a:schemeClr val="tx1"/>
                </a:solidFill>
                <a:latin typeface="+mn-lt"/>
                <a:ea typeface="+mn-ea"/>
                <a:cs typeface="+mn-cs"/>
              </a:rPr>
              <a:t>. cae al 46,4%,  (al minuto baja hasta menos de la mitad)</a:t>
            </a:r>
          </a:p>
          <a:p>
            <a:r>
              <a:rPr lang="es-AR" sz="1200" b="0" i="0" u="none" strike="noStrike" kern="1200" baseline="0" dirty="0">
                <a:solidFill>
                  <a:schemeClr val="tx1"/>
                </a:solidFill>
                <a:latin typeface="+mn-lt"/>
                <a:ea typeface="+mn-ea"/>
                <a:cs typeface="+mn-cs"/>
              </a:rPr>
              <a:t>5 minutos solo el 9,42% de la audiencia original sigue prestando atención.</a:t>
            </a:r>
            <a:endParaRPr lang="es-AR" dirty="0"/>
          </a:p>
        </p:txBody>
      </p:sp>
      <p:sp>
        <p:nvSpPr>
          <p:cNvPr id="4" name="Marcador de número de diapositiva 3"/>
          <p:cNvSpPr>
            <a:spLocks noGrp="1"/>
          </p:cNvSpPr>
          <p:nvPr>
            <p:ph type="sldNum" sz="quarter" idx="10"/>
          </p:nvPr>
        </p:nvSpPr>
        <p:spPr/>
        <p:txBody>
          <a:bodyPr/>
          <a:lstStyle/>
          <a:p>
            <a:fld id="{90D36011-D61B-4C6F-81C0-177914D809AC}" type="slidenum">
              <a:rPr lang="es-AR" smtClean="0"/>
              <a:t>50</a:t>
            </a:fld>
            <a:endParaRPr lang="es-AR"/>
          </a:p>
        </p:txBody>
      </p:sp>
      <p:sp>
        <p:nvSpPr>
          <p:cNvPr id="5" name="Marcador de fecha 4"/>
          <p:cNvSpPr>
            <a:spLocks noGrp="1"/>
          </p:cNvSpPr>
          <p:nvPr>
            <p:ph type="dt" idx="11"/>
          </p:nvPr>
        </p:nvSpPr>
        <p:spPr/>
        <p:txBody>
          <a:bodyPr/>
          <a:lstStyle/>
          <a:p>
            <a:r>
              <a:rPr lang="es-AR"/>
              <a:t>03/6/2022</a:t>
            </a:r>
          </a:p>
        </p:txBody>
      </p:sp>
      <p:sp>
        <p:nvSpPr>
          <p:cNvPr id="6" name="Marcador de pie de página 5"/>
          <p:cNvSpPr>
            <a:spLocks noGrp="1"/>
          </p:cNvSpPr>
          <p:nvPr>
            <p:ph type="ftr" sz="quarter" idx="12"/>
          </p:nvPr>
        </p:nvSpPr>
        <p:spPr/>
        <p:txBody>
          <a:bodyPr/>
          <a:lstStyle/>
          <a:p>
            <a:r>
              <a:rPr lang="es-AR"/>
              <a:t>Mba. Guido Curletto         gcurletto@bizupconsultora.com.ar</a:t>
            </a:r>
          </a:p>
        </p:txBody>
      </p:sp>
      <p:sp>
        <p:nvSpPr>
          <p:cNvPr id="7" name="Marcador de encabezado 6"/>
          <p:cNvSpPr>
            <a:spLocks noGrp="1"/>
          </p:cNvSpPr>
          <p:nvPr>
            <p:ph type="hdr" sz="quarter" idx="13"/>
          </p:nvPr>
        </p:nvSpPr>
        <p:spPr/>
        <p:txBody>
          <a:bodyPr/>
          <a:lstStyle/>
          <a:p>
            <a:r>
              <a:rPr lang="es-ES"/>
              <a:t>Marketing Digital. 2022                Licenciatura en Administración. UNLPAM</a:t>
            </a:r>
            <a:endParaRPr lang="es-AR"/>
          </a:p>
        </p:txBody>
      </p:sp>
    </p:spTree>
    <p:extLst>
      <p:ext uri="{BB962C8B-B14F-4D97-AF65-F5344CB8AC3E}">
        <p14:creationId xmlns:p14="http://schemas.microsoft.com/office/powerpoint/2010/main" val="3345270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10"/>
          </p:nvPr>
        </p:nvSpPr>
        <p:spPr/>
        <p:txBody>
          <a:bodyPr/>
          <a:lstStyle/>
          <a:p>
            <a:fld id="{90D36011-D61B-4C6F-81C0-177914D809AC}" type="slidenum">
              <a:rPr lang="es-AR" smtClean="0"/>
              <a:t>51</a:t>
            </a:fld>
            <a:endParaRPr lang="es-AR"/>
          </a:p>
        </p:txBody>
      </p:sp>
      <p:sp>
        <p:nvSpPr>
          <p:cNvPr id="5" name="Marcador de fecha 4"/>
          <p:cNvSpPr>
            <a:spLocks noGrp="1"/>
          </p:cNvSpPr>
          <p:nvPr>
            <p:ph type="dt" idx="11"/>
          </p:nvPr>
        </p:nvSpPr>
        <p:spPr/>
        <p:txBody>
          <a:bodyPr/>
          <a:lstStyle/>
          <a:p>
            <a:r>
              <a:rPr lang="es-AR"/>
              <a:t>03/6/2022</a:t>
            </a:r>
          </a:p>
        </p:txBody>
      </p:sp>
      <p:sp>
        <p:nvSpPr>
          <p:cNvPr id="6" name="Marcador de pie de página 5"/>
          <p:cNvSpPr>
            <a:spLocks noGrp="1"/>
          </p:cNvSpPr>
          <p:nvPr>
            <p:ph type="ftr" sz="quarter" idx="12"/>
          </p:nvPr>
        </p:nvSpPr>
        <p:spPr/>
        <p:txBody>
          <a:bodyPr/>
          <a:lstStyle/>
          <a:p>
            <a:r>
              <a:rPr lang="es-AR"/>
              <a:t>Mba. Guido Curletto         gcurletto@bizupconsultora.com.ar</a:t>
            </a:r>
          </a:p>
        </p:txBody>
      </p:sp>
      <p:sp>
        <p:nvSpPr>
          <p:cNvPr id="7" name="Marcador de encabezado 6"/>
          <p:cNvSpPr>
            <a:spLocks noGrp="1"/>
          </p:cNvSpPr>
          <p:nvPr>
            <p:ph type="hdr" sz="quarter" idx="13"/>
          </p:nvPr>
        </p:nvSpPr>
        <p:spPr/>
        <p:txBody>
          <a:bodyPr/>
          <a:lstStyle/>
          <a:p>
            <a:r>
              <a:rPr lang="es-ES"/>
              <a:t>Marketing Digital. 2022                Licenciatura en Administración. UNLPAM</a:t>
            </a:r>
            <a:endParaRPr lang="es-AR"/>
          </a:p>
        </p:txBody>
      </p:sp>
    </p:spTree>
    <p:extLst>
      <p:ext uri="{BB962C8B-B14F-4D97-AF65-F5344CB8AC3E}">
        <p14:creationId xmlns:p14="http://schemas.microsoft.com/office/powerpoint/2010/main" val="1051604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10"/>
          </p:nvPr>
        </p:nvSpPr>
        <p:spPr/>
        <p:txBody>
          <a:bodyPr/>
          <a:lstStyle/>
          <a:p>
            <a:fld id="{0298A69D-9126-449A-A1B9-4EFF650313A4}" type="slidenum">
              <a:rPr lang="es-AR" smtClean="0"/>
              <a:t>4</a:t>
            </a:fld>
            <a:endParaRPr lang="es-AR"/>
          </a:p>
        </p:txBody>
      </p:sp>
      <p:sp>
        <p:nvSpPr>
          <p:cNvPr id="5" name="Marcador de fecha 4"/>
          <p:cNvSpPr>
            <a:spLocks noGrp="1"/>
          </p:cNvSpPr>
          <p:nvPr>
            <p:ph type="dt" idx="11"/>
          </p:nvPr>
        </p:nvSpPr>
        <p:spPr/>
        <p:txBody>
          <a:bodyPr/>
          <a:lstStyle/>
          <a:p>
            <a:r>
              <a:rPr lang="es-AR"/>
              <a:t>03/6/2022</a:t>
            </a:r>
          </a:p>
        </p:txBody>
      </p:sp>
      <p:sp>
        <p:nvSpPr>
          <p:cNvPr id="6" name="Marcador de pie de página 5"/>
          <p:cNvSpPr>
            <a:spLocks noGrp="1"/>
          </p:cNvSpPr>
          <p:nvPr>
            <p:ph type="ftr" sz="quarter" idx="12"/>
          </p:nvPr>
        </p:nvSpPr>
        <p:spPr/>
        <p:txBody>
          <a:bodyPr/>
          <a:lstStyle/>
          <a:p>
            <a:r>
              <a:rPr lang="es-AR"/>
              <a:t>Mba. Guido Curletto         gcurletto@bizupconsultora.com.ar</a:t>
            </a:r>
          </a:p>
        </p:txBody>
      </p:sp>
      <p:sp>
        <p:nvSpPr>
          <p:cNvPr id="7" name="Marcador de encabezado 6"/>
          <p:cNvSpPr>
            <a:spLocks noGrp="1"/>
          </p:cNvSpPr>
          <p:nvPr>
            <p:ph type="hdr" sz="quarter" idx="13"/>
          </p:nvPr>
        </p:nvSpPr>
        <p:spPr/>
        <p:txBody>
          <a:bodyPr/>
          <a:lstStyle/>
          <a:p>
            <a:r>
              <a:rPr lang="es-ES"/>
              <a:t>Marketing Digital. 2022                Licenciatura en Administración. UNLPAM</a:t>
            </a:r>
            <a:endParaRPr lang="es-AR"/>
          </a:p>
        </p:txBody>
      </p:sp>
    </p:spTree>
    <p:extLst>
      <p:ext uri="{BB962C8B-B14F-4D97-AF65-F5344CB8AC3E}">
        <p14:creationId xmlns:p14="http://schemas.microsoft.com/office/powerpoint/2010/main" val="939996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1" i="0" dirty="0">
                <a:solidFill>
                  <a:srgbClr val="151416"/>
                </a:solidFill>
                <a:effectLst/>
                <a:latin typeface="Roboto" panose="02000000000000000000" pitchFamily="2" charset="0"/>
                <a:hlinkClick r:id="rId3"/>
              </a:rPr>
              <a:t>Digital 2022</a:t>
            </a:r>
            <a:r>
              <a:rPr lang="es-ES" b="1" i="0" dirty="0">
                <a:solidFill>
                  <a:srgbClr val="151416"/>
                </a:solidFill>
                <a:effectLst/>
                <a:latin typeface="Roboto" panose="02000000000000000000" pitchFamily="2" charset="0"/>
              </a:rPr>
              <a:t> muestra que la adopción y el uso de internet alcanzaron nuevos máximos el año pasado.</a:t>
            </a:r>
            <a:r>
              <a:rPr lang="es-ES" b="0" i="0" dirty="0">
                <a:solidFill>
                  <a:srgbClr val="151416"/>
                </a:solidFill>
                <a:effectLst/>
                <a:latin typeface="Roboto" panose="02000000000000000000" pitchFamily="2" charset="0"/>
              </a:rPr>
              <a:t> En enero de 2022, había 4,950 millones de usuarios de internet en todo el mundo, alrededor del 62,5 % de la población mundial. Este es un aumento del 4% año tras año: 192 millones de personas. Mientras tanto, el tiempo promedio diario dedicado al uso de Internet fue de casi 7 horas en todos los dispositivos a nivel mundial, un aumento del 1% (4 minutos) año tras año.</a:t>
            </a:r>
            <a:endParaRPr lang="es-AR" dirty="0"/>
          </a:p>
        </p:txBody>
      </p:sp>
      <p:sp>
        <p:nvSpPr>
          <p:cNvPr id="4" name="Marcador de encabezado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prstClr val="black"/>
                </a:solidFill>
                <a:effectLst/>
                <a:uLnTx/>
                <a:uFillTx/>
                <a:latin typeface="Calibri" panose="020F0502020204030204"/>
                <a:ea typeface="+mn-ea"/>
                <a:cs typeface="+mn-cs"/>
              </a:rPr>
              <a:t>Módulo 3. Nivel 2. BPC</a:t>
            </a:r>
            <a:endParaRPr kumimoji="0" lang="es-A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Marcador de fecha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8E7319-9C5C-4C55-A03E-F7A9CF530AE4}" type="datetime1">
              <a:rPr kumimoji="0" lang="es-A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4/5/2023</a:t>
            </a:fld>
            <a:endParaRPr kumimoji="0" lang="es-A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Marcador de pie de página 5"/>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200" b="0" i="0" u="none" strike="noStrike" kern="1200" cap="none" spc="0" normalizeH="0" baseline="0" noProof="0">
                <a:ln>
                  <a:noFill/>
                </a:ln>
                <a:solidFill>
                  <a:prstClr val="black"/>
                </a:solidFill>
                <a:effectLst/>
                <a:uLnTx/>
                <a:uFillTx/>
                <a:latin typeface="Calibri" panose="020F0502020204030204"/>
                <a:ea typeface="+mn-ea"/>
                <a:cs typeface="+mn-cs"/>
              </a:rPr>
              <a:t>MBA Guido L. Curletto                             Seguinos en Instagram: @bizup_consultora</a:t>
            </a:r>
          </a:p>
        </p:txBody>
      </p:sp>
      <p:sp>
        <p:nvSpPr>
          <p:cNvPr id="7" name="Marcador de número de diapositiva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6BBA2-F5CA-47B3-871D-2B6FD2DA2ABD}" type="slidenum">
              <a:rPr kumimoji="0" lang="es-A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s-A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30885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dirty="0"/>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7CB0E5-AA18-4CF6-A550-32D129CEB3A3}" type="slidenum">
              <a:rPr kumimoji="0" lang="es-A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s-A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Marcador de pie de página 4">
            <a:extLst>
              <a:ext uri="{FF2B5EF4-FFF2-40B4-BE49-F238E27FC236}">
                <a16:creationId xmlns:a16="http://schemas.microsoft.com/office/drawing/2014/main" id="{FC4F6D31-3CDC-47BC-B4E2-1B40E7FC0CAB}"/>
              </a:ext>
            </a:extLst>
          </p:cNvPr>
          <p:cNvSpPr>
            <a:spLocks noGrp="1"/>
          </p:cNvSpPr>
          <p:nvPr>
            <p:ph type="ftr" sz="quarter" idx="4"/>
          </p:nvPr>
        </p:nvSpPr>
        <p:spPr/>
        <p:txBody>
          <a:bodyPr/>
          <a:lstStyle/>
          <a:p>
            <a:r>
              <a:rPr lang="es-AR"/>
              <a:t>MBA Guido L. Curletto                             Seguinos en Instagram: @bizup_consultora</a:t>
            </a:r>
          </a:p>
        </p:txBody>
      </p:sp>
      <p:sp>
        <p:nvSpPr>
          <p:cNvPr id="6" name="Marcador de encabezado 5">
            <a:extLst>
              <a:ext uri="{FF2B5EF4-FFF2-40B4-BE49-F238E27FC236}">
                <a16:creationId xmlns:a16="http://schemas.microsoft.com/office/drawing/2014/main" id="{04C69A0B-3BD1-49CB-A152-C47447FEBB14}"/>
              </a:ext>
            </a:extLst>
          </p:cNvPr>
          <p:cNvSpPr>
            <a:spLocks noGrp="1"/>
          </p:cNvSpPr>
          <p:nvPr>
            <p:ph type="hdr" sz="quarter"/>
          </p:nvPr>
        </p:nvSpPr>
        <p:spPr/>
        <p:txBody>
          <a:bodyPr/>
          <a:lstStyle/>
          <a:p>
            <a:r>
              <a:rPr lang="es-ES"/>
              <a:t>Módulo 3. Nivel 2. BPC</a:t>
            </a:r>
            <a:endParaRPr lang="es-AR"/>
          </a:p>
        </p:txBody>
      </p:sp>
    </p:spTree>
    <p:extLst>
      <p:ext uri="{BB962C8B-B14F-4D97-AF65-F5344CB8AC3E}">
        <p14:creationId xmlns:p14="http://schemas.microsoft.com/office/powerpoint/2010/main" val="16047951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b="1" i="1" u="none" strike="noStrike" kern="1200" baseline="0" dirty="0" err="1">
                <a:solidFill>
                  <a:schemeClr val="tx1"/>
                </a:solidFill>
                <a:latin typeface="+mn-lt"/>
                <a:ea typeface="+mn-ea"/>
                <a:cs typeface="+mn-cs"/>
              </a:rPr>
              <a:t>The</a:t>
            </a:r>
            <a:r>
              <a:rPr lang="es-AR" sz="1200" b="1" i="1" u="none" strike="noStrike" kern="1200" baseline="0" dirty="0">
                <a:solidFill>
                  <a:schemeClr val="tx1"/>
                </a:solidFill>
                <a:latin typeface="+mn-lt"/>
                <a:ea typeface="+mn-ea"/>
                <a:cs typeface="+mn-cs"/>
              </a:rPr>
              <a:t> </a:t>
            </a:r>
            <a:r>
              <a:rPr lang="es-AR" sz="1200" b="1" i="1" u="none" strike="noStrike" kern="1200" baseline="0" dirty="0" err="1">
                <a:solidFill>
                  <a:schemeClr val="tx1"/>
                </a:solidFill>
                <a:latin typeface="+mn-lt"/>
                <a:ea typeface="+mn-ea"/>
                <a:cs typeface="+mn-cs"/>
              </a:rPr>
              <a:t>customer</a:t>
            </a:r>
            <a:r>
              <a:rPr lang="es-AR" sz="1200" b="1" i="1" u="none" strike="noStrike" kern="1200" baseline="0" dirty="0">
                <a:solidFill>
                  <a:schemeClr val="tx1"/>
                </a:solidFill>
                <a:latin typeface="+mn-lt"/>
                <a:ea typeface="+mn-ea"/>
                <a:cs typeface="+mn-cs"/>
              </a:rPr>
              <a:t> </a:t>
            </a:r>
            <a:r>
              <a:rPr lang="es-AR" sz="1200" b="0" i="1" u="none" strike="noStrike" kern="1200" baseline="0" dirty="0" err="1">
                <a:solidFill>
                  <a:schemeClr val="tx1"/>
                </a:solidFill>
                <a:latin typeface="+mn-lt"/>
                <a:ea typeface="+mn-ea"/>
                <a:cs typeface="+mn-cs"/>
              </a:rPr>
              <a:t>is</a:t>
            </a:r>
            <a:r>
              <a:rPr lang="es-AR" sz="1200" b="0" i="1" u="none" strike="noStrike" kern="1200" baseline="0" dirty="0">
                <a:solidFill>
                  <a:schemeClr val="tx1"/>
                </a:solidFill>
                <a:latin typeface="+mn-lt"/>
                <a:ea typeface="+mn-ea"/>
                <a:cs typeface="+mn-cs"/>
              </a:rPr>
              <a:t> </a:t>
            </a:r>
            <a:r>
              <a:rPr lang="es-AR" sz="1200" b="1" i="1" u="none" strike="noStrike" kern="1200" baseline="0" dirty="0">
                <a:solidFill>
                  <a:schemeClr val="tx1"/>
                </a:solidFill>
                <a:latin typeface="+mn-lt"/>
                <a:ea typeface="+mn-ea"/>
                <a:cs typeface="+mn-cs"/>
              </a:rPr>
              <a:t>CEO</a:t>
            </a:r>
          </a:p>
          <a:p>
            <a:r>
              <a:rPr lang="es-AR" sz="1200" b="1" i="1" u="none" strike="noStrike" kern="1200" baseline="0" dirty="0">
                <a:solidFill>
                  <a:schemeClr val="tx1"/>
                </a:solidFill>
                <a:latin typeface="+mn-lt"/>
                <a:ea typeface="+mn-ea"/>
                <a:cs typeface="+mn-cs"/>
              </a:rPr>
              <a:t>E-</a:t>
            </a:r>
            <a:r>
              <a:rPr lang="es-AR" sz="1200" b="1" i="1" u="none" strike="noStrike" kern="1200" baseline="0" dirty="0" err="1">
                <a:solidFill>
                  <a:schemeClr val="tx1"/>
                </a:solidFill>
                <a:latin typeface="+mn-lt"/>
                <a:ea typeface="+mn-ea"/>
                <a:cs typeface="+mn-cs"/>
              </a:rPr>
              <a:t>commerce</a:t>
            </a:r>
            <a:r>
              <a:rPr lang="es-AR" sz="1200" b="1" i="1" u="none" strike="noStrike" kern="1200" baseline="0" dirty="0">
                <a:solidFill>
                  <a:schemeClr val="tx1"/>
                </a:solidFill>
                <a:latin typeface="+mn-lt"/>
                <a:ea typeface="+mn-ea"/>
                <a:cs typeface="+mn-cs"/>
              </a:rPr>
              <a:t>.</a:t>
            </a:r>
          </a:p>
          <a:p>
            <a:r>
              <a:rPr lang="es-AR" sz="1200" b="1" i="1" u="none" strike="noStrike" kern="1200" baseline="0" dirty="0" err="1">
                <a:solidFill>
                  <a:schemeClr val="tx1"/>
                </a:solidFill>
                <a:latin typeface="+mn-lt"/>
                <a:ea typeface="+mn-ea"/>
                <a:cs typeface="+mn-cs"/>
              </a:rPr>
              <a:t>Advertising</a:t>
            </a:r>
            <a:r>
              <a:rPr lang="es-AR" sz="1200" b="1" i="1" u="none" strike="noStrike" kern="1200" baseline="0" dirty="0">
                <a:solidFill>
                  <a:schemeClr val="tx1"/>
                </a:solidFill>
                <a:latin typeface="+mn-lt"/>
                <a:ea typeface="+mn-ea"/>
                <a:cs typeface="+mn-cs"/>
              </a:rPr>
              <a:t> online.</a:t>
            </a:r>
          </a:p>
          <a:p>
            <a:r>
              <a:rPr lang="es-AR" sz="1200" b="1" i="1" u="none" strike="noStrike" kern="1200" baseline="0" dirty="0" err="1">
                <a:solidFill>
                  <a:schemeClr val="tx1"/>
                </a:solidFill>
                <a:latin typeface="+mn-lt"/>
                <a:ea typeface="+mn-ea"/>
                <a:cs typeface="+mn-cs"/>
              </a:rPr>
              <a:t>Search</a:t>
            </a:r>
            <a:r>
              <a:rPr lang="es-AR" sz="1200" b="1" i="1" u="none" strike="noStrike" kern="1200" baseline="0" dirty="0">
                <a:solidFill>
                  <a:schemeClr val="tx1"/>
                </a:solidFill>
                <a:latin typeface="+mn-lt"/>
                <a:ea typeface="+mn-ea"/>
                <a:cs typeface="+mn-cs"/>
              </a:rPr>
              <a:t> </a:t>
            </a:r>
            <a:r>
              <a:rPr lang="es-AR" sz="1200" b="1" i="1" u="none" strike="noStrike" kern="1200" baseline="0" dirty="0" err="1">
                <a:solidFill>
                  <a:schemeClr val="tx1"/>
                </a:solidFill>
                <a:latin typeface="+mn-lt"/>
                <a:ea typeface="+mn-ea"/>
                <a:cs typeface="+mn-cs"/>
              </a:rPr>
              <a:t>engine</a:t>
            </a:r>
            <a:r>
              <a:rPr lang="es-AR" sz="1200" b="1" i="1" u="none" strike="noStrike" kern="1200" baseline="0" dirty="0">
                <a:solidFill>
                  <a:schemeClr val="tx1"/>
                </a:solidFill>
                <a:latin typeface="+mn-lt"/>
                <a:ea typeface="+mn-ea"/>
                <a:cs typeface="+mn-cs"/>
              </a:rPr>
              <a:t> marketing.</a:t>
            </a:r>
          </a:p>
          <a:p>
            <a:r>
              <a:rPr lang="en-US" sz="1200" b="1" i="1" u="none" strike="noStrike" kern="1200" baseline="0" dirty="0">
                <a:solidFill>
                  <a:schemeClr val="tx1"/>
                </a:solidFill>
                <a:latin typeface="+mn-lt"/>
                <a:ea typeface="+mn-ea"/>
                <a:cs typeface="+mn-cs"/>
              </a:rPr>
              <a:t>Owned, paid, and earned media.</a:t>
            </a:r>
          </a:p>
          <a:p>
            <a:r>
              <a:rPr lang="es-AR" sz="1200" b="1" i="1" u="none" strike="noStrike" kern="1200" baseline="0" dirty="0">
                <a:solidFill>
                  <a:schemeClr val="tx1"/>
                </a:solidFill>
                <a:latin typeface="+mn-lt"/>
                <a:ea typeface="+mn-ea"/>
                <a:cs typeface="+mn-cs"/>
              </a:rPr>
              <a:t>Mobile marketing.</a:t>
            </a:r>
          </a:p>
          <a:p>
            <a:r>
              <a:rPr lang="es-AR" sz="1200" b="1" i="1" u="none" strike="noStrike" kern="1200" baseline="0" dirty="0" err="1">
                <a:solidFill>
                  <a:schemeClr val="tx1"/>
                </a:solidFill>
                <a:latin typeface="+mn-lt"/>
                <a:ea typeface="+mn-ea"/>
                <a:cs typeface="+mn-cs"/>
              </a:rPr>
              <a:t>User-generated</a:t>
            </a:r>
            <a:r>
              <a:rPr lang="es-AR" sz="1200" b="1" i="1" u="none" strike="noStrike" kern="1200" baseline="0" dirty="0">
                <a:solidFill>
                  <a:schemeClr val="tx1"/>
                </a:solidFill>
                <a:latin typeface="+mn-lt"/>
                <a:ea typeface="+mn-ea"/>
                <a:cs typeface="+mn-cs"/>
              </a:rPr>
              <a:t> </a:t>
            </a:r>
            <a:r>
              <a:rPr lang="es-AR" sz="1200" b="1" i="1" u="none" strike="noStrike" kern="1200" baseline="0" dirty="0" err="1">
                <a:solidFill>
                  <a:schemeClr val="tx1"/>
                </a:solidFill>
                <a:latin typeface="+mn-lt"/>
                <a:ea typeface="+mn-ea"/>
                <a:cs typeface="+mn-cs"/>
              </a:rPr>
              <a:t>content</a:t>
            </a:r>
            <a:r>
              <a:rPr lang="es-AR" sz="1200" b="1" i="1" u="none" strike="noStrike" kern="1200" baseline="0" dirty="0">
                <a:solidFill>
                  <a:schemeClr val="tx1"/>
                </a:solidFill>
                <a:latin typeface="+mn-lt"/>
                <a:ea typeface="+mn-ea"/>
                <a:cs typeface="+mn-cs"/>
              </a:rPr>
              <a:t>.</a:t>
            </a:r>
          </a:p>
          <a:p>
            <a:r>
              <a:rPr lang="es-AR" sz="1200" b="1" i="1" u="none" strike="noStrike" kern="1200" baseline="0" dirty="0">
                <a:solidFill>
                  <a:schemeClr val="tx1"/>
                </a:solidFill>
                <a:latin typeface="+mn-lt"/>
                <a:ea typeface="+mn-ea"/>
                <a:cs typeface="+mn-cs"/>
              </a:rPr>
              <a:t>Social media </a:t>
            </a:r>
            <a:r>
              <a:rPr lang="es-AR" sz="1200" b="1" i="1" u="none" strike="noStrike" kern="1200" baseline="0" dirty="0" err="1">
                <a:solidFill>
                  <a:schemeClr val="tx1"/>
                </a:solidFill>
                <a:latin typeface="+mn-lt"/>
                <a:ea typeface="+mn-ea"/>
                <a:cs typeface="+mn-cs"/>
              </a:rPr>
              <a:t>communities</a:t>
            </a:r>
            <a:endParaRPr lang="es-AR" sz="1200" b="1" i="1" u="none" strike="noStrike" kern="1200" baseline="0" dirty="0">
              <a:solidFill>
                <a:schemeClr val="tx1"/>
              </a:solidFill>
              <a:latin typeface="+mn-lt"/>
              <a:ea typeface="+mn-ea"/>
              <a:cs typeface="+mn-cs"/>
            </a:endParaRPr>
          </a:p>
          <a:p>
            <a:r>
              <a:rPr lang="es-AR" sz="1200" b="1" i="1" u="none" strike="noStrike" kern="1200" baseline="0" dirty="0">
                <a:solidFill>
                  <a:schemeClr val="tx1"/>
                </a:solidFill>
                <a:latin typeface="+mn-lt"/>
                <a:ea typeface="+mn-ea"/>
                <a:cs typeface="+mn-cs"/>
              </a:rPr>
              <a:t>Content marketing</a:t>
            </a:r>
          </a:p>
          <a:p>
            <a:r>
              <a:rPr lang="es-AR" sz="1200" b="1" i="1" u="none" strike="noStrike" kern="1200" baseline="0" dirty="0">
                <a:solidFill>
                  <a:schemeClr val="tx1"/>
                </a:solidFill>
                <a:latin typeface="+mn-lt"/>
                <a:ea typeface="+mn-ea"/>
                <a:cs typeface="+mn-cs"/>
              </a:rPr>
              <a:t>Local and </a:t>
            </a:r>
            <a:r>
              <a:rPr lang="es-AR" sz="1200" b="1" i="1" u="none" strike="noStrike" kern="1200" baseline="0" dirty="0" err="1">
                <a:solidFill>
                  <a:schemeClr val="tx1"/>
                </a:solidFill>
                <a:latin typeface="+mn-lt"/>
                <a:ea typeface="+mn-ea"/>
                <a:cs typeface="+mn-cs"/>
              </a:rPr>
              <a:t>location-based</a:t>
            </a:r>
            <a:r>
              <a:rPr lang="es-AR" sz="1200" b="1" i="1" u="none" strike="noStrike" kern="1200" baseline="0" dirty="0">
                <a:solidFill>
                  <a:schemeClr val="tx1"/>
                </a:solidFill>
                <a:latin typeface="+mn-lt"/>
                <a:ea typeface="+mn-ea"/>
                <a:cs typeface="+mn-cs"/>
              </a:rPr>
              <a:t> marketing.</a:t>
            </a:r>
          </a:p>
          <a:p>
            <a:r>
              <a:rPr lang="es-AR" sz="1200" b="1" i="1" u="none" strike="noStrike" kern="1200" baseline="0" dirty="0">
                <a:solidFill>
                  <a:schemeClr val="tx1"/>
                </a:solidFill>
                <a:latin typeface="+mn-lt"/>
                <a:ea typeface="+mn-ea"/>
                <a:cs typeface="+mn-cs"/>
              </a:rPr>
              <a:t>Brand </a:t>
            </a:r>
            <a:r>
              <a:rPr lang="es-AR" sz="1200" b="1" i="1" u="none" strike="noStrike" kern="1200" baseline="0" dirty="0" err="1">
                <a:solidFill>
                  <a:schemeClr val="tx1"/>
                </a:solidFill>
                <a:latin typeface="+mn-lt"/>
                <a:ea typeface="+mn-ea"/>
                <a:cs typeface="+mn-cs"/>
              </a:rPr>
              <a:t>transparency</a:t>
            </a:r>
            <a:r>
              <a:rPr lang="es-AR" sz="1200" b="1" i="1" u="none" strike="noStrike" kern="1200" baseline="0" dirty="0">
                <a:solidFill>
                  <a:schemeClr val="tx1"/>
                </a:solidFill>
                <a:latin typeface="+mn-lt"/>
                <a:ea typeface="+mn-ea"/>
                <a:cs typeface="+mn-cs"/>
              </a:rPr>
              <a:t>.</a:t>
            </a:r>
          </a:p>
          <a:p>
            <a:r>
              <a:rPr lang="es-AR" sz="1200" b="1" i="1" u="none" strike="noStrike" kern="1200" baseline="0" dirty="0" err="1">
                <a:solidFill>
                  <a:schemeClr val="tx1"/>
                </a:solidFill>
                <a:latin typeface="+mn-lt"/>
                <a:ea typeface="+mn-ea"/>
                <a:cs typeface="+mn-cs"/>
              </a:rPr>
              <a:t>Inbound</a:t>
            </a:r>
            <a:r>
              <a:rPr lang="es-AR" sz="1200" b="1" i="1" u="none" strike="noStrike" kern="1200" baseline="0" dirty="0">
                <a:solidFill>
                  <a:schemeClr val="tx1"/>
                </a:solidFill>
                <a:latin typeface="+mn-lt"/>
                <a:ea typeface="+mn-ea"/>
                <a:cs typeface="+mn-cs"/>
              </a:rPr>
              <a:t> marketing</a:t>
            </a:r>
          </a:p>
          <a:p>
            <a:r>
              <a:rPr lang="es-AR" sz="1200" b="1" i="1" u="none" strike="noStrike" kern="1200" baseline="0" dirty="0" err="1">
                <a:solidFill>
                  <a:schemeClr val="tx1"/>
                </a:solidFill>
                <a:latin typeface="+mn-lt"/>
                <a:ea typeface="+mn-ea"/>
                <a:cs typeface="+mn-cs"/>
              </a:rPr>
              <a:t>Metrics</a:t>
            </a:r>
            <a:r>
              <a:rPr lang="es-AR" sz="1200" b="1" i="1" u="none" strike="noStrike" kern="1200" baseline="0" dirty="0">
                <a:solidFill>
                  <a:schemeClr val="tx1"/>
                </a:solidFill>
                <a:latin typeface="+mn-lt"/>
                <a:ea typeface="+mn-ea"/>
                <a:cs typeface="+mn-cs"/>
              </a:rPr>
              <a:t> rule.</a:t>
            </a:r>
            <a:endParaRPr lang="es-AR" dirty="0"/>
          </a:p>
        </p:txBody>
      </p:sp>
      <p:sp>
        <p:nvSpPr>
          <p:cNvPr id="4" name="Marcador de número de diapositiva 3"/>
          <p:cNvSpPr>
            <a:spLocks noGrp="1"/>
          </p:cNvSpPr>
          <p:nvPr>
            <p:ph type="sldNum" sz="quarter" idx="10"/>
          </p:nvPr>
        </p:nvSpPr>
        <p:spPr/>
        <p:txBody>
          <a:bodyPr/>
          <a:lstStyle/>
          <a:p>
            <a:fld id="{36B2554D-322E-4199-AF29-BAF589268467}" type="slidenum">
              <a:rPr lang="es-AR" smtClean="0"/>
              <a:t>11</a:t>
            </a:fld>
            <a:endParaRPr lang="es-AR"/>
          </a:p>
        </p:txBody>
      </p:sp>
      <p:sp>
        <p:nvSpPr>
          <p:cNvPr id="5" name="Marcador de fecha 4"/>
          <p:cNvSpPr>
            <a:spLocks noGrp="1"/>
          </p:cNvSpPr>
          <p:nvPr>
            <p:ph type="dt" idx="11"/>
          </p:nvPr>
        </p:nvSpPr>
        <p:spPr/>
        <p:txBody>
          <a:bodyPr/>
          <a:lstStyle/>
          <a:p>
            <a:r>
              <a:rPr lang="es-AR"/>
              <a:t>03/6/2022</a:t>
            </a:r>
          </a:p>
        </p:txBody>
      </p:sp>
      <p:sp>
        <p:nvSpPr>
          <p:cNvPr id="6" name="Marcador de pie de página 5"/>
          <p:cNvSpPr>
            <a:spLocks noGrp="1"/>
          </p:cNvSpPr>
          <p:nvPr>
            <p:ph type="ftr" sz="quarter" idx="12"/>
          </p:nvPr>
        </p:nvSpPr>
        <p:spPr/>
        <p:txBody>
          <a:bodyPr/>
          <a:lstStyle/>
          <a:p>
            <a:r>
              <a:rPr lang="es-AR"/>
              <a:t>Mba. Guido Curletto         gcurletto@bizupconsultora.com.ar</a:t>
            </a:r>
          </a:p>
        </p:txBody>
      </p:sp>
      <p:sp>
        <p:nvSpPr>
          <p:cNvPr id="7" name="Marcador de encabezado 6"/>
          <p:cNvSpPr>
            <a:spLocks noGrp="1"/>
          </p:cNvSpPr>
          <p:nvPr>
            <p:ph type="hdr" sz="quarter" idx="13"/>
          </p:nvPr>
        </p:nvSpPr>
        <p:spPr/>
        <p:txBody>
          <a:bodyPr/>
          <a:lstStyle/>
          <a:p>
            <a:r>
              <a:rPr lang="es-ES"/>
              <a:t>Marketing Digital. 2022                Licenciatura en Administración. UNLPAM</a:t>
            </a:r>
            <a:endParaRPr lang="es-AR"/>
          </a:p>
        </p:txBody>
      </p:sp>
    </p:spTree>
    <p:extLst>
      <p:ext uri="{BB962C8B-B14F-4D97-AF65-F5344CB8AC3E}">
        <p14:creationId xmlns:p14="http://schemas.microsoft.com/office/powerpoint/2010/main" val="34828345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dirty="0"/>
              <a:t>Marketing tradicional es sinónimo de interrupción…“El secreto de </a:t>
            </a:r>
            <a:r>
              <a:rPr lang="es-AR" dirty="0" err="1"/>
              <a:t>Inbound</a:t>
            </a:r>
            <a:r>
              <a:rPr lang="es-AR" dirty="0"/>
              <a:t> Marketing es enviar el contenido adecuado a la persona indicada en el momento apropiado”</a:t>
            </a:r>
          </a:p>
        </p:txBody>
      </p:sp>
      <p:sp>
        <p:nvSpPr>
          <p:cNvPr id="4" name="Marcador de número de diapositiva 3"/>
          <p:cNvSpPr>
            <a:spLocks noGrp="1"/>
          </p:cNvSpPr>
          <p:nvPr>
            <p:ph type="sldNum" sz="quarter" idx="10"/>
          </p:nvPr>
        </p:nvSpPr>
        <p:spPr/>
        <p:txBody>
          <a:bodyPr/>
          <a:lstStyle/>
          <a:p>
            <a:fld id="{90D36011-D61B-4C6F-81C0-177914D809AC}" type="slidenum">
              <a:rPr lang="es-AR" smtClean="0"/>
              <a:t>13</a:t>
            </a:fld>
            <a:endParaRPr lang="es-AR"/>
          </a:p>
        </p:txBody>
      </p:sp>
      <p:sp>
        <p:nvSpPr>
          <p:cNvPr id="5" name="Marcador de fecha 4"/>
          <p:cNvSpPr>
            <a:spLocks noGrp="1"/>
          </p:cNvSpPr>
          <p:nvPr>
            <p:ph type="dt" idx="11"/>
          </p:nvPr>
        </p:nvSpPr>
        <p:spPr/>
        <p:txBody>
          <a:bodyPr/>
          <a:lstStyle/>
          <a:p>
            <a:r>
              <a:rPr lang="es-AR"/>
              <a:t>03/6/2022</a:t>
            </a:r>
          </a:p>
        </p:txBody>
      </p:sp>
      <p:sp>
        <p:nvSpPr>
          <p:cNvPr id="6" name="Marcador de pie de página 5"/>
          <p:cNvSpPr>
            <a:spLocks noGrp="1"/>
          </p:cNvSpPr>
          <p:nvPr>
            <p:ph type="ftr" sz="quarter" idx="12"/>
          </p:nvPr>
        </p:nvSpPr>
        <p:spPr/>
        <p:txBody>
          <a:bodyPr/>
          <a:lstStyle/>
          <a:p>
            <a:r>
              <a:rPr lang="es-AR"/>
              <a:t>Mba. Guido Curletto         gcurletto@bizupconsultora.com.ar</a:t>
            </a:r>
          </a:p>
        </p:txBody>
      </p:sp>
      <p:sp>
        <p:nvSpPr>
          <p:cNvPr id="7" name="Marcador de encabezado 6"/>
          <p:cNvSpPr>
            <a:spLocks noGrp="1"/>
          </p:cNvSpPr>
          <p:nvPr>
            <p:ph type="hdr" sz="quarter" idx="13"/>
          </p:nvPr>
        </p:nvSpPr>
        <p:spPr/>
        <p:txBody>
          <a:bodyPr/>
          <a:lstStyle/>
          <a:p>
            <a:r>
              <a:rPr lang="es-ES"/>
              <a:t>Marketing Digital. 2022                Licenciatura en Administración. UNLPAM</a:t>
            </a:r>
            <a:endParaRPr lang="es-AR"/>
          </a:p>
        </p:txBody>
      </p:sp>
    </p:spTree>
    <p:extLst>
      <p:ext uri="{BB962C8B-B14F-4D97-AF65-F5344CB8AC3E}">
        <p14:creationId xmlns:p14="http://schemas.microsoft.com/office/powerpoint/2010/main" val="18567744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dirty="0"/>
              <a:t>ATRAE a tus usuarios a través de contenido que le sea útil. Pero, además, atrae al tráfico adecuado, aquel que tiene encaje dentro de tu cliente ideal o </a:t>
            </a:r>
            <a:r>
              <a:rPr lang="es-AR" dirty="0" err="1"/>
              <a:t>buyer</a:t>
            </a:r>
            <a:r>
              <a:rPr lang="es-AR" dirty="0"/>
              <a:t> persona.</a:t>
            </a:r>
          </a:p>
          <a:p>
            <a:r>
              <a:rPr lang="es-AR" dirty="0"/>
              <a:t>CONVIERTE. Una vez que tienes al usuario viendo tu contenido, el siguiente paso es captar sus datos para incorporarle a tu base de datos, convirtiéndole así en un lead o cliente potencial.</a:t>
            </a:r>
          </a:p>
          <a:p>
            <a:r>
              <a:rPr lang="es-AR" dirty="0"/>
              <a:t>CIERRA. Una vez que tienes sus datos, utiliza diferentes técnicas de automatización de marketing para crear emails personalizados con información que le ayude a tomar una decisión de compra.</a:t>
            </a:r>
          </a:p>
          <a:p>
            <a:r>
              <a:rPr lang="es-AR" dirty="0"/>
              <a:t>FIDELIZA a tu usuario. Utiliza la personalización de ese contenido y de los mensajes que vas enviando al usuario para, poco a poco, fidelizarle y enamorarle.</a:t>
            </a:r>
          </a:p>
        </p:txBody>
      </p:sp>
      <p:sp>
        <p:nvSpPr>
          <p:cNvPr id="4" name="Marcador de número de diapositiva 3"/>
          <p:cNvSpPr>
            <a:spLocks noGrp="1"/>
          </p:cNvSpPr>
          <p:nvPr>
            <p:ph type="sldNum" sz="quarter" idx="10"/>
          </p:nvPr>
        </p:nvSpPr>
        <p:spPr/>
        <p:txBody>
          <a:bodyPr/>
          <a:lstStyle/>
          <a:p>
            <a:fld id="{90D36011-D61B-4C6F-81C0-177914D809AC}" type="slidenum">
              <a:rPr lang="es-AR" smtClean="0"/>
              <a:t>14</a:t>
            </a:fld>
            <a:endParaRPr lang="es-AR"/>
          </a:p>
        </p:txBody>
      </p:sp>
      <p:sp>
        <p:nvSpPr>
          <p:cNvPr id="5" name="Marcador de fecha 4"/>
          <p:cNvSpPr>
            <a:spLocks noGrp="1"/>
          </p:cNvSpPr>
          <p:nvPr>
            <p:ph type="dt" idx="11"/>
          </p:nvPr>
        </p:nvSpPr>
        <p:spPr/>
        <p:txBody>
          <a:bodyPr/>
          <a:lstStyle/>
          <a:p>
            <a:r>
              <a:rPr lang="es-AR"/>
              <a:t>03/6/2022</a:t>
            </a:r>
          </a:p>
        </p:txBody>
      </p:sp>
      <p:sp>
        <p:nvSpPr>
          <p:cNvPr id="6" name="Marcador de pie de página 5"/>
          <p:cNvSpPr>
            <a:spLocks noGrp="1"/>
          </p:cNvSpPr>
          <p:nvPr>
            <p:ph type="ftr" sz="quarter" idx="12"/>
          </p:nvPr>
        </p:nvSpPr>
        <p:spPr/>
        <p:txBody>
          <a:bodyPr/>
          <a:lstStyle/>
          <a:p>
            <a:r>
              <a:rPr lang="es-AR"/>
              <a:t>Mba. Guido Curletto         gcurletto@bizupconsultora.com.ar</a:t>
            </a:r>
          </a:p>
        </p:txBody>
      </p:sp>
      <p:sp>
        <p:nvSpPr>
          <p:cNvPr id="7" name="Marcador de encabezado 6"/>
          <p:cNvSpPr>
            <a:spLocks noGrp="1"/>
          </p:cNvSpPr>
          <p:nvPr>
            <p:ph type="hdr" sz="quarter" idx="13"/>
          </p:nvPr>
        </p:nvSpPr>
        <p:spPr/>
        <p:txBody>
          <a:bodyPr/>
          <a:lstStyle/>
          <a:p>
            <a:r>
              <a:rPr lang="es-ES"/>
              <a:t>Marketing Digital. 2022                Licenciatura en Administración. UNLPAM</a:t>
            </a:r>
            <a:endParaRPr lang="es-AR"/>
          </a:p>
        </p:txBody>
      </p:sp>
    </p:spTree>
    <p:extLst>
      <p:ext uri="{BB962C8B-B14F-4D97-AF65-F5344CB8AC3E}">
        <p14:creationId xmlns:p14="http://schemas.microsoft.com/office/powerpoint/2010/main" val="22414203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8c0a8303b5_0_107:notes"/>
          <p:cNvSpPr>
            <a:spLocks noGrp="1" noRot="1" noChangeAspect="1"/>
          </p:cNvSpPr>
          <p:nvPr>
            <p:ph type="sldImg" idx="2"/>
          </p:nvPr>
        </p:nvSpPr>
        <p:spPr>
          <a:xfrm>
            <a:off x="65088" y="733425"/>
            <a:ext cx="6516687" cy="36671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8c0a8303b5_0_107:notes"/>
          <p:cNvSpPr txBox="1">
            <a:spLocks noGrp="1"/>
          </p:cNvSpPr>
          <p:nvPr>
            <p:ph type="body" idx="1"/>
          </p:nvPr>
        </p:nvSpPr>
        <p:spPr>
          <a:xfrm>
            <a:off x="664687" y="4644271"/>
            <a:ext cx="5317490" cy="439983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tx2">
                  <a:lumMod val="75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smtClean="0"/>
              <a:t>5/4/2023</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9911376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s-ES"/>
              <a:t>Haga clic en el icono para agregar una imagen</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48A87A34-81AB-432B-8DAE-1953F412C126}" type="datetimeFigureOut">
              <a:rPr lang="en-US" smtClean="0"/>
              <a:t>5/4/2023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009697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48A87A34-81AB-432B-8DAE-1953F412C126}" type="datetimeFigureOut">
              <a:rPr lang="en-US" smtClean="0"/>
              <a:t>5/4/2023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739512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s-ES"/>
              <a:t>Haga clic para modificar el estilo de título del patrón</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48A87A34-81AB-432B-8DAE-1953F412C126}" type="datetimeFigureOut">
              <a:rPr lang="en-US" smtClean="0"/>
              <a:t>5/4/2023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8064903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48A87A34-81AB-432B-8DAE-1953F412C126}" type="datetimeFigureOut">
              <a:rPr lang="en-US" smtClean="0"/>
              <a:t>5/4/2023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077173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s-ES"/>
              <a:t>Haga clic para modificar el estilo de título del patrón</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3" name="Date Placeholder 2"/>
          <p:cNvSpPr>
            <a:spLocks noGrp="1"/>
          </p:cNvSpPr>
          <p:nvPr>
            <p:ph type="dt" sz="half" idx="10"/>
          </p:nvPr>
        </p:nvSpPr>
        <p:spPr/>
        <p:txBody>
          <a:bodyPr/>
          <a:lstStyle/>
          <a:p>
            <a:fld id="{48A87A34-81AB-432B-8DAE-1953F412C126}" type="datetimeFigureOut">
              <a:rPr lang="en-US" smtClean="0"/>
              <a:t>5/4/2023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42461792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s-ES"/>
              <a:t>Haga clic para modificar el estilo de título del patrón</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s-ES"/>
              <a:t>Haga clic en el icono para agregar una imagen</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s-ES"/>
              <a:t>Haga clic en el icono para agregar una imagen</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s-ES"/>
              <a:t>Haga clic en el icono para agregar una imagen</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3" name="Date Placeholder 2"/>
          <p:cNvSpPr>
            <a:spLocks noGrp="1"/>
          </p:cNvSpPr>
          <p:nvPr>
            <p:ph type="dt" sz="half" idx="10"/>
          </p:nvPr>
        </p:nvSpPr>
        <p:spPr/>
        <p:txBody>
          <a:bodyPr/>
          <a:lstStyle/>
          <a:p>
            <a:fld id="{48A87A34-81AB-432B-8DAE-1953F412C126}" type="datetimeFigureOut">
              <a:rPr lang="en-US" smtClean="0"/>
              <a:t>5/4/2023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2365033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5/4/2023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1129888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5/4/2023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5904922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userDrawn="1">
  <p:cSld name="Title only">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5" name="Google Shape;25;p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333" b="0" i="0" u="none" strike="noStrike" kern="1200" cap="none" spc="0" normalizeH="0" baseline="0" noProof="0" smtClean="0">
                <a:ln>
                  <a:noFill/>
                </a:ln>
                <a:solidFill>
                  <a:srgbClr val="454545"/>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‹Nº›</a:t>
            </a:fld>
            <a:endParaRPr kumimoji="0" lang="en-US" sz="1333" b="0" i="0" u="none" strike="noStrike" kern="1200" cap="none" spc="0" normalizeH="0" baseline="0" noProof="0">
              <a:ln>
                <a:noFill/>
              </a:ln>
              <a:solidFill>
                <a:srgbClr val="454545"/>
              </a:solidFill>
              <a:effectLst/>
              <a:uLnTx/>
              <a:uFillTx/>
              <a:latin typeface="Arial"/>
              <a:cs typeface="Arial"/>
              <a:sym typeface="Arial"/>
            </a:endParaRPr>
          </a:p>
        </p:txBody>
      </p:sp>
      <p:sp>
        <p:nvSpPr>
          <p:cNvPr id="4" name="Marcador de contenido 2">
            <a:extLst>
              <a:ext uri="{FF2B5EF4-FFF2-40B4-BE49-F238E27FC236}">
                <a16:creationId xmlns:a16="http://schemas.microsoft.com/office/drawing/2014/main" id="{5D23C482-F4C4-4F88-BB0D-BA8FDB414930}"/>
              </a:ext>
            </a:extLst>
          </p:cNvPr>
          <p:cNvSpPr>
            <a:spLocks noGrp="1"/>
          </p:cNvSpPr>
          <p:nvPr>
            <p:ph sz="quarter" idx="13" hasCustomPrompt="1"/>
          </p:nvPr>
        </p:nvSpPr>
        <p:spPr>
          <a:xfrm>
            <a:off x="3409539" y="6333201"/>
            <a:ext cx="5570588" cy="315383"/>
          </a:xfrm>
        </p:spPr>
        <p:txBody>
          <a:bodyPr/>
          <a:lstStyle>
            <a:lvl1pPr>
              <a:buNone/>
              <a:defRPr>
                <a:solidFill>
                  <a:schemeClr val="bg1"/>
                </a:solidFill>
              </a:defRPr>
            </a:lvl1pPr>
          </a:lstStyle>
          <a:p>
            <a:pPr lvl="0"/>
            <a:r>
              <a:rPr lang="es-ES" dirty="0"/>
              <a:t>Guido </a:t>
            </a:r>
            <a:r>
              <a:rPr lang="es-ES" dirty="0" err="1"/>
              <a:t>Curletto</a:t>
            </a:r>
            <a:r>
              <a:rPr lang="es-ES" dirty="0"/>
              <a:t>. BIZUP Consultora</a:t>
            </a:r>
            <a:endParaRPr lang="es-AR" dirty="0"/>
          </a:p>
        </p:txBody>
      </p:sp>
    </p:spTree>
    <p:extLst>
      <p:ext uri="{BB962C8B-B14F-4D97-AF65-F5344CB8AC3E}">
        <p14:creationId xmlns:p14="http://schemas.microsoft.com/office/powerpoint/2010/main" val="33943211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userDrawn="1">
  <p:cSld name="Blank">
    <p:spTree>
      <p:nvGrpSpPr>
        <p:cNvPr id="1" name="Shape 9"/>
        <p:cNvGrpSpPr/>
        <p:nvPr/>
      </p:nvGrpSpPr>
      <p:grpSpPr>
        <a:xfrm>
          <a:off x="0" y="0"/>
          <a:ext cx="0" cy="0"/>
          <a:chOff x="0" y="0"/>
          <a:chExt cx="0" cy="0"/>
        </a:xfrm>
      </p:grpSpPr>
      <p:sp>
        <p:nvSpPr>
          <p:cNvPr id="10" name="Google Shape;10;p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US" smtClean="0"/>
              <a:pPr/>
              <a:t>‹Nº›</a:t>
            </a:fld>
            <a:endParaRPr lang="en-US"/>
          </a:p>
        </p:txBody>
      </p:sp>
      <p:sp>
        <p:nvSpPr>
          <p:cNvPr id="3" name="Marcador de contenido 2">
            <a:extLst>
              <a:ext uri="{FF2B5EF4-FFF2-40B4-BE49-F238E27FC236}">
                <a16:creationId xmlns:a16="http://schemas.microsoft.com/office/drawing/2014/main" id="{09FFB99A-D69D-44EC-993A-086FE0A63EDC}"/>
              </a:ext>
            </a:extLst>
          </p:cNvPr>
          <p:cNvSpPr>
            <a:spLocks noGrp="1"/>
          </p:cNvSpPr>
          <p:nvPr>
            <p:ph sz="quarter" idx="13" hasCustomPrompt="1"/>
          </p:nvPr>
        </p:nvSpPr>
        <p:spPr>
          <a:xfrm>
            <a:off x="3409539" y="6333201"/>
            <a:ext cx="5570588" cy="315383"/>
          </a:xfrm>
        </p:spPr>
        <p:txBody>
          <a:bodyPr/>
          <a:lstStyle>
            <a:lvl1pPr>
              <a:buNone/>
              <a:defRPr>
                <a:solidFill>
                  <a:schemeClr val="bg1"/>
                </a:solidFill>
              </a:defRPr>
            </a:lvl1pPr>
          </a:lstStyle>
          <a:p>
            <a:pPr lvl="0"/>
            <a:r>
              <a:rPr lang="es-ES" dirty="0"/>
              <a:t>Guido </a:t>
            </a:r>
            <a:r>
              <a:rPr lang="es-ES" dirty="0" err="1"/>
              <a:t>Curletto</a:t>
            </a:r>
            <a:r>
              <a:rPr lang="es-ES" dirty="0"/>
              <a:t>. BIZUP Consultora</a:t>
            </a:r>
            <a:endParaRPr lang="es-AR" dirty="0"/>
          </a:p>
        </p:txBody>
      </p:sp>
    </p:spTree>
    <p:extLst>
      <p:ext uri="{BB962C8B-B14F-4D97-AF65-F5344CB8AC3E}">
        <p14:creationId xmlns:p14="http://schemas.microsoft.com/office/powerpoint/2010/main" val="3894823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5/4/2023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2070210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3" name="Google Shape;13;p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2133"/>
              </a:spcBef>
              <a:spcAft>
                <a:spcPts val="0"/>
              </a:spcAft>
              <a:buSzPts val="1400"/>
              <a:buChar char="○"/>
              <a:defRPr/>
            </a:lvl2pPr>
            <a:lvl3pPr marL="1828754" lvl="2" indent="-423323" algn="l">
              <a:lnSpc>
                <a:spcPct val="115000"/>
              </a:lnSpc>
              <a:spcBef>
                <a:spcPts val="2133"/>
              </a:spcBef>
              <a:spcAft>
                <a:spcPts val="0"/>
              </a:spcAft>
              <a:buSzPts val="1400"/>
              <a:buChar char="■"/>
              <a:defRPr/>
            </a:lvl3pPr>
            <a:lvl4pPr marL="2438339" lvl="3" indent="-423323" algn="l">
              <a:lnSpc>
                <a:spcPct val="115000"/>
              </a:lnSpc>
              <a:spcBef>
                <a:spcPts val="2133"/>
              </a:spcBef>
              <a:spcAft>
                <a:spcPts val="0"/>
              </a:spcAft>
              <a:buSzPts val="1400"/>
              <a:buChar char="●"/>
              <a:defRPr/>
            </a:lvl4pPr>
            <a:lvl5pPr marL="3047924" lvl="4" indent="-423323" algn="l">
              <a:lnSpc>
                <a:spcPct val="115000"/>
              </a:lnSpc>
              <a:spcBef>
                <a:spcPts val="2133"/>
              </a:spcBef>
              <a:spcAft>
                <a:spcPts val="0"/>
              </a:spcAft>
              <a:buSzPts val="1400"/>
              <a:buChar char="○"/>
              <a:defRPr/>
            </a:lvl5pPr>
            <a:lvl6pPr marL="3657509" lvl="5" indent="-423323" algn="l">
              <a:lnSpc>
                <a:spcPct val="115000"/>
              </a:lnSpc>
              <a:spcBef>
                <a:spcPts val="2133"/>
              </a:spcBef>
              <a:spcAft>
                <a:spcPts val="0"/>
              </a:spcAft>
              <a:buSzPts val="1400"/>
              <a:buChar char="■"/>
              <a:defRPr/>
            </a:lvl6pPr>
            <a:lvl7pPr marL="4267093" lvl="6" indent="-423323" algn="l">
              <a:lnSpc>
                <a:spcPct val="115000"/>
              </a:lnSpc>
              <a:spcBef>
                <a:spcPts val="2133"/>
              </a:spcBef>
              <a:spcAft>
                <a:spcPts val="0"/>
              </a:spcAft>
              <a:buSzPts val="1400"/>
              <a:buChar char="●"/>
              <a:defRPr/>
            </a:lvl7pPr>
            <a:lvl8pPr marL="4876678" lvl="7" indent="-423323" algn="l">
              <a:lnSpc>
                <a:spcPct val="115000"/>
              </a:lnSpc>
              <a:spcBef>
                <a:spcPts val="2133"/>
              </a:spcBef>
              <a:spcAft>
                <a:spcPts val="0"/>
              </a:spcAft>
              <a:buSzPts val="1400"/>
              <a:buChar char="○"/>
              <a:defRPr/>
            </a:lvl8pPr>
            <a:lvl9pPr marL="5486263" lvl="8" indent="-423323" algn="l">
              <a:lnSpc>
                <a:spcPct val="115000"/>
              </a:lnSpc>
              <a:spcBef>
                <a:spcPts val="2133"/>
              </a:spcBef>
              <a:spcAft>
                <a:spcPts val="2133"/>
              </a:spcAft>
              <a:buSzPts val="1400"/>
              <a:buChar char="■"/>
              <a:defRPr/>
            </a:lvl9pPr>
          </a:lstStyle>
          <a:p>
            <a:endParaRPr/>
          </a:p>
        </p:txBody>
      </p:sp>
      <p:sp>
        <p:nvSpPr>
          <p:cNvPr id="14" name="Google Shape;14;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US" smtClean="0"/>
              <a:pPr/>
              <a:t>‹Nº›</a:t>
            </a:fld>
            <a:endParaRPr lang="en-US"/>
          </a:p>
        </p:txBody>
      </p:sp>
    </p:spTree>
    <p:extLst>
      <p:ext uri="{BB962C8B-B14F-4D97-AF65-F5344CB8AC3E}">
        <p14:creationId xmlns:p14="http://schemas.microsoft.com/office/powerpoint/2010/main" val="17593036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415600" y="2867800"/>
            <a:ext cx="11360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17" name="Google Shape;17;p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US" smtClean="0"/>
              <a:pPr/>
              <a:t>‹Nº›</a:t>
            </a:fld>
            <a:endParaRPr lang="en-US"/>
          </a:p>
        </p:txBody>
      </p:sp>
    </p:spTree>
    <p:extLst>
      <p:ext uri="{BB962C8B-B14F-4D97-AF65-F5344CB8AC3E}">
        <p14:creationId xmlns:p14="http://schemas.microsoft.com/office/powerpoint/2010/main" val="14340034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6"/>
        <p:cNvGrpSpPr/>
        <p:nvPr/>
      </p:nvGrpSpPr>
      <p:grpSpPr>
        <a:xfrm>
          <a:off x="0" y="0"/>
          <a:ext cx="0" cy="0"/>
          <a:chOff x="0" y="0"/>
          <a:chExt cx="0" cy="0"/>
        </a:xfrm>
      </p:grpSpPr>
      <p:sp>
        <p:nvSpPr>
          <p:cNvPr id="27" name="Google Shape;27;p7"/>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28" name="Google Shape;28;p7"/>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noAutofit/>
          </a:bodyPr>
          <a:lstStyle>
            <a:lvl1pPr marL="609585" lvl="0" indent="-406390" algn="l">
              <a:lnSpc>
                <a:spcPct val="115000"/>
              </a:lnSpc>
              <a:spcBef>
                <a:spcPts val="0"/>
              </a:spcBef>
              <a:spcAft>
                <a:spcPts val="0"/>
              </a:spcAft>
              <a:buSzPts val="1200"/>
              <a:buChar char="●"/>
              <a:defRPr sz="1600"/>
            </a:lvl1pPr>
            <a:lvl2pPr marL="1219170" lvl="1" indent="-406390" algn="l">
              <a:lnSpc>
                <a:spcPct val="115000"/>
              </a:lnSpc>
              <a:spcBef>
                <a:spcPts val="2133"/>
              </a:spcBef>
              <a:spcAft>
                <a:spcPts val="0"/>
              </a:spcAft>
              <a:buSzPts val="1200"/>
              <a:buChar char="○"/>
              <a:defRPr sz="1600"/>
            </a:lvl2pPr>
            <a:lvl3pPr marL="1828754" lvl="2" indent="-406390" algn="l">
              <a:lnSpc>
                <a:spcPct val="115000"/>
              </a:lnSpc>
              <a:spcBef>
                <a:spcPts val="2133"/>
              </a:spcBef>
              <a:spcAft>
                <a:spcPts val="0"/>
              </a:spcAft>
              <a:buSzPts val="1200"/>
              <a:buChar char="■"/>
              <a:defRPr sz="1600"/>
            </a:lvl3pPr>
            <a:lvl4pPr marL="2438339" lvl="3" indent="-406390" algn="l">
              <a:lnSpc>
                <a:spcPct val="115000"/>
              </a:lnSpc>
              <a:spcBef>
                <a:spcPts val="2133"/>
              </a:spcBef>
              <a:spcAft>
                <a:spcPts val="0"/>
              </a:spcAft>
              <a:buSzPts val="1200"/>
              <a:buChar char="●"/>
              <a:defRPr sz="1600"/>
            </a:lvl4pPr>
            <a:lvl5pPr marL="3047924" lvl="4" indent="-406390" algn="l">
              <a:lnSpc>
                <a:spcPct val="115000"/>
              </a:lnSpc>
              <a:spcBef>
                <a:spcPts val="2133"/>
              </a:spcBef>
              <a:spcAft>
                <a:spcPts val="0"/>
              </a:spcAft>
              <a:buSzPts val="1200"/>
              <a:buChar char="○"/>
              <a:defRPr sz="1600"/>
            </a:lvl5pPr>
            <a:lvl6pPr marL="3657509" lvl="5" indent="-406390" algn="l">
              <a:lnSpc>
                <a:spcPct val="115000"/>
              </a:lnSpc>
              <a:spcBef>
                <a:spcPts val="2133"/>
              </a:spcBef>
              <a:spcAft>
                <a:spcPts val="0"/>
              </a:spcAft>
              <a:buSzPts val="1200"/>
              <a:buChar char="■"/>
              <a:defRPr sz="1600"/>
            </a:lvl6pPr>
            <a:lvl7pPr marL="4267093" lvl="6" indent="-406390" algn="l">
              <a:lnSpc>
                <a:spcPct val="115000"/>
              </a:lnSpc>
              <a:spcBef>
                <a:spcPts val="2133"/>
              </a:spcBef>
              <a:spcAft>
                <a:spcPts val="0"/>
              </a:spcAft>
              <a:buSzPts val="1200"/>
              <a:buChar char="●"/>
              <a:defRPr sz="1600"/>
            </a:lvl7pPr>
            <a:lvl8pPr marL="4876678" lvl="7" indent="-406390" algn="l">
              <a:lnSpc>
                <a:spcPct val="115000"/>
              </a:lnSpc>
              <a:spcBef>
                <a:spcPts val="2133"/>
              </a:spcBef>
              <a:spcAft>
                <a:spcPts val="0"/>
              </a:spcAft>
              <a:buSzPts val="1200"/>
              <a:buChar char="○"/>
              <a:defRPr sz="1600"/>
            </a:lvl8pPr>
            <a:lvl9pPr marL="5486263" lvl="8" indent="-406390" algn="l">
              <a:lnSpc>
                <a:spcPct val="115000"/>
              </a:lnSpc>
              <a:spcBef>
                <a:spcPts val="2133"/>
              </a:spcBef>
              <a:spcAft>
                <a:spcPts val="2133"/>
              </a:spcAft>
              <a:buSzPts val="1200"/>
              <a:buChar char="■"/>
              <a:defRPr sz="1600"/>
            </a:lvl9pPr>
          </a:lstStyle>
          <a:p>
            <a:endParaRPr/>
          </a:p>
        </p:txBody>
      </p:sp>
      <p:sp>
        <p:nvSpPr>
          <p:cNvPr id="29" name="Google Shape;29;p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US" smtClean="0"/>
              <a:pPr/>
              <a:t>‹Nº›</a:t>
            </a:fld>
            <a:endParaRPr lang="en-US"/>
          </a:p>
        </p:txBody>
      </p:sp>
    </p:spTree>
    <p:extLst>
      <p:ext uri="{BB962C8B-B14F-4D97-AF65-F5344CB8AC3E}">
        <p14:creationId xmlns:p14="http://schemas.microsoft.com/office/powerpoint/2010/main" val="23612169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0"/>
        <p:cNvGrpSpPr/>
        <p:nvPr/>
      </p:nvGrpSpPr>
      <p:grpSpPr>
        <a:xfrm>
          <a:off x="0" y="0"/>
          <a:ext cx="0" cy="0"/>
          <a:chOff x="0" y="0"/>
          <a:chExt cx="0" cy="0"/>
        </a:xfrm>
      </p:grpSpPr>
      <p:sp>
        <p:nvSpPr>
          <p:cNvPr id="31" name="Google Shape;31;p8"/>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32" name="Google Shape;32;p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US" smtClean="0"/>
              <a:pPr/>
              <a:t>‹Nº›</a:t>
            </a:fld>
            <a:endParaRPr lang="en-US"/>
          </a:p>
        </p:txBody>
      </p:sp>
    </p:spTree>
    <p:extLst>
      <p:ext uri="{BB962C8B-B14F-4D97-AF65-F5344CB8AC3E}">
        <p14:creationId xmlns:p14="http://schemas.microsoft.com/office/powerpoint/2010/main" val="34352664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3"/>
        <p:cNvGrpSpPr/>
        <p:nvPr/>
      </p:nvGrpSpPr>
      <p:grpSpPr>
        <a:xfrm>
          <a:off x="0" y="0"/>
          <a:ext cx="0" cy="0"/>
          <a:chOff x="0" y="0"/>
          <a:chExt cx="0" cy="0"/>
        </a:xfrm>
      </p:grpSpPr>
      <p:sp>
        <p:nvSpPr>
          <p:cNvPr id="34" name="Google Shape;34;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5" name="Google Shape;35;p9"/>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a:endParaRPr/>
          </a:p>
        </p:txBody>
      </p:sp>
      <p:sp>
        <p:nvSpPr>
          <p:cNvPr id="36" name="Google Shape;36;p9"/>
          <p:cNvSpPr txBox="1">
            <a:spLocks noGrp="1"/>
          </p:cNvSpPr>
          <p:nvPr>
            <p:ph type="subTitle" idx="1"/>
          </p:nvPr>
        </p:nvSpPr>
        <p:spPr>
          <a:xfrm>
            <a:off x="354000" y="3737433"/>
            <a:ext cx="5393600" cy="164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7" name="Google Shape;37;p9"/>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2133"/>
              </a:spcBef>
              <a:spcAft>
                <a:spcPts val="0"/>
              </a:spcAft>
              <a:buSzPts val="1400"/>
              <a:buChar char="○"/>
              <a:defRPr/>
            </a:lvl2pPr>
            <a:lvl3pPr marL="1828754" lvl="2" indent="-423323" algn="l">
              <a:lnSpc>
                <a:spcPct val="115000"/>
              </a:lnSpc>
              <a:spcBef>
                <a:spcPts val="2133"/>
              </a:spcBef>
              <a:spcAft>
                <a:spcPts val="0"/>
              </a:spcAft>
              <a:buSzPts val="1400"/>
              <a:buChar char="■"/>
              <a:defRPr/>
            </a:lvl3pPr>
            <a:lvl4pPr marL="2438339" lvl="3" indent="-423323" algn="l">
              <a:lnSpc>
                <a:spcPct val="115000"/>
              </a:lnSpc>
              <a:spcBef>
                <a:spcPts val="2133"/>
              </a:spcBef>
              <a:spcAft>
                <a:spcPts val="0"/>
              </a:spcAft>
              <a:buSzPts val="1400"/>
              <a:buChar char="●"/>
              <a:defRPr/>
            </a:lvl4pPr>
            <a:lvl5pPr marL="3047924" lvl="4" indent="-423323" algn="l">
              <a:lnSpc>
                <a:spcPct val="115000"/>
              </a:lnSpc>
              <a:spcBef>
                <a:spcPts val="2133"/>
              </a:spcBef>
              <a:spcAft>
                <a:spcPts val="0"/>
              </a:spcAft>
              <a:buSzPts val="1400"/>
              <a:buChar char="○"/>
              <a:defRPr/>
            </a:lvl5pPr>
            <a:lvl6pPr marL="3657509" lvl="5" indent="-423323" algn="l">
              <a:lnSpc>
                <a:spcPct val="115000"/>
              </a:lnSpc>
              <a:spcBef>
                <a:spcPts val="2133"/>
              </a:spcBef>
              <a:spcAft>
                <a:spcPts val="0"/>
              </a:spcAft>
              <a:buSzPts val="1400"/>
              <a:buChar char="■"/>
              <a:defRPr/>
            </a:lvl6pPr>
            <a:lvl7pPr marL="4267093" lvl="6" indent="-423323" algn="l">
              <a:lnSpc>
                <a:spcPct val="115000"/>
              </a:lnSpc>
              <a:spcBef>
                <a:spcPts val="2133"/>
              </a:spcBef>
              <a:spcAft>
                <a:spcPts val="0"/>
              </a:spcAft>
              <a:buSzPts val="1400"/>
              <a:buChar char="●"/>
              <a:defRPr/>
            </a:lvl7pPr>
            <a:lvl8pPr marL="4876678" lvl="7" indent="-423323" algn="l">
              <a:lnSpc>
                <a:spcPct val="115000"/>
              </a:lnSpc>
              <a:spcBef>
                <a:spcPts val="2133"/>
              </a:spcBef>
              <a:spcAft>
                <a:spcPts val="0"/>
              </a:spcAft>
              <a:buSzPts val="1400"/>
              <a:buChar char="○"/>
              <a:defRPr/>
            </a:lvl8pPr>
            <a:lvl9pPr marL="5486263" lvl="8" indent="-423323" algn="l">
              <a:lnSpc>
                <a:spcPct val="115000"/>
              </a:lnSpc>
              <a:spcBef>
                <a:spcPts val="2133"/>
              </a:spcBef>
              <a:spcAft>
                <a:spcPts val="2133"/>
              </a:spcAft>
              <a:buSzPts val="1400"/>
              <a:buChar char="■"/>
              <a:defRPr/>
            </a:lvl9pPr>
          </a:lstStyle>
          <a:p>
            <a:endParaRPr/>
          </a:p>
        </p:txBody>
      </p:sp>
      <p:sp>
        <p:nvSpPr>
          <p:cNvPr id="38" name="Google Shape;38;p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US" smtClean="0"/>
              <a:pPr/>
              <a:t>‹Nº›</a:t>
            </a:fld>
            <a:endParaRPr lang="en-US"/>
          </a:p>
        </p:txBody>
      </p:sp>
    </p:spTree>
    <p:extLst>
      <p:ext uri="{BB962C8B-B14F-4D97-AF65-F5344CB8AC3E}">
        <p14:creationId xmlns:p14="http://schemas.microsoft.com/office/powerpoint/2010/main" val="37600298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9"/>
        <p:cNvGrpSpPr/>
        <p:nvPr/>
      </p:nvGrpSpPr>
      <p:grpSpPr>
        <a:xfrm>
          <a:off x="0" y="0"/>
          <a:ext cx="0" cy="0"/>
          <a:chOff x="0" y="0"/>
          <a:chExt cx="0" cy="0"/>
        </a:xfrm>
      </p:grpSpPr>
      <p:sp>
        <p:nvSpPr>
          <p:cNvPr id="40" name="Google Shape;40;p10"/>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Autofit/>
          </a:bodyPr>
          <a:lstStyle>
            <a:lvl1pPr marL="609585" lvl="0" indent="-304792" algn="l">
              <a:lnSpc>
                <a:spcPct val="100000"/>
              </a:lnSpc>
              <a:spcBef>
                <a:spcPts val="0"/>
              </a:spcBef>
              <a:spcAft>
                <a:spcPts val="0"/>
              </a:spcAft>
              <a:buSzPts val="1800"/>
              <a:buNone/>
              <a:defRPr/>
            </a:lvl1pPr>
          </a:lstStyle>
          <a:p>
            <a:endParaRPr/>
          </a:p>
        </p:txBody>
      </p:sp>
      <p:sp>
        <p:nvSpPr>
          <p:cNvPr id="41" name="Google Shape;41;p1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US" smtClean="0"/>
              <a:pPr/>
              <a:t>‹Nº›</a:t>
            </a:fld>
            <a:endParaRPr lang="en-US"/>
          </a:p>
        </p:txBody>
      </p:sp>
    </p:spTree>
    <p:extLst>
      <p:ext uri="{BB962C8B-B14F-4D97-AF65-F5344CB8AC3E}">
        <p14:creationId xmlns:p14="http://schemas.microsoft.com/office/powerpoint/2010/main" val="33564916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2"/>
        <p:cNvGrpSpPr/>
        <p:nvPr/>
      </p:nvGrpSpPr>
      <p:grpSpPr>
        <a:xfrm>
          <a:off x="0" y="0"/>
          <a:ext cx="0" cy="0"/>
          <a:chOff x="0" y="0"/>
          <a:chExt cx="0" cy="0"/>
        </a:xfrm>
      </p:grpSpPr>
      <p:sp>
        <p:nvSpPr>
          <p:cNvPr id="43" name="Google Shape;43;p11"/>
          <p:cNvSpPr txBox="1">
            <a:spLocks noGrp="1"/>
          </p:cNvSpPr>
          <p:nvPr>
            <p:ph type="title" hasCustomPrompt="1"/>
          </p:nvPr>
        </p:nvSpPr>
        <p:spPr>
          <a:xfrm>
            <a:off x="415600" y="1474833"/>
            <a:ext cx="11360800" cy="26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r>
              <a:t>xx%</a:t>
            </a:r>
          </a:p>
        </p:txBody>
      </p:sp>
      <p:sp>
        <p:nvSpPr>
          <p:cNvPr id="44" name="Google Shape;44;p11"/>
          <p:cNvSpPr txBox="1">
            <a:spLocks noGrp="1"/>
          </p:cNvSpPr>
          <p:nvPr>
            <p:ph type="body" idx="1"/>
          </p:nvPr>
        </p:nvSpPr>
        <p:spPr>
          <a:xfrm>
            <a:off x="415600" y="4202967"/>
            <a:ext cx="11360800" cy="1734400"/>
          </a:xfrm>
          <a:prstGeom prst="rect">
            <a:avLst/>
          </a:prstGeom>
          <a:noFill/>
          <a:ln>
            <a:noFill/>
          </a:ln>
        </p:spPr>
        <p:txBody>
          <a:bodyPr spcFirstLastPara="1" wrap="square" lIns="91425" tIns="91425" rIns="91425" bIns="91425" anchor="t" anchorCtr="0">
            <a:noAutofit/>
          </a:bodyPr>
          <a:lstStyle>
            <a:lvl1pPr marL="609585" lvl="0" indent="-457189" algn="ctr">
              <a:lnSpc>
                <a:spcPct val="115000"/>
              </a:lnSpc>
              <a:spcBef>
                <a:spcPts val="0"/>
              </a:spcBef>
              <a:spcAft>
                <a:spcPts val="0"/>
              </a:spcAft>
              <a:buSzPts val="1800"/>
              <a:buChar char="●"/>
              <a:defRPr/>
            </a:lvl1pPr>
            <a:lvl2pPr marL="1219170" lvl="1" indent="-423323" algn="ctr">
              <a:lnSpc>
                <a:spcPct val="115000"/>
              </a:lnSpc>
              <a:spcBef>
                <a:spcPts val="2133"/>
              </a:spcBef>
              <a:spcAft>
                <a:spcPts val="0"/>
              </a:spcAft>
              <a:buSzPts val="1400"/>
              <a:buChar char="○"/>
              <a:defRPr/>
            </a:lvl2pPr>
            <a:lvl3pPr marL="1828754" lvl="2" indent="-423323" algn="ctr">
              <a:lnSpc>
                <a:spcPct val="115000"/>
              </a:lnSpc>
              <a:spcBef>
                <a:spcPts val="2133"/>
              </a:spcBef>
              <a:spcAft>
                <a:spcPts val="0"/>
              </a:spcAft>
              <a:buSzPts val="1400"/>
              <a:buChar char="■"/>
              <a:defRPr/>
            </a:lvl3pPr>
            <a:lvl4pPr marL="2438339" lvl="3" indent="-423323" algn="ctr">
              <a:lnSpc>
                <a:spcPct val="115000"/>
              </a:lnSpc>
              <a:spcBef>
                <a:spcPts val="2133"/>
              </a:spcBef>
              <a:spcAft>
                <a:spcPts val="0"/>
              </a:spcAft>
              <a:buSzPts val="1400"/>
              <a:buChar char="●"/>
              <a:defRPr/>
            </a:lvl4pPr>
            <a:lvl5pPr marL="3047924" lvl="4" indent="-423323" algn="ctr">
              <a:lnSpc>
                <a:spcPct val="115000"/>
              </a:lnSpc>
              <a:spcBef>
                <a:spcPts val="2133"/>
              </a:spcBef>
              <a:spcAft>
                <a:spcPts val="0"/>
              </a:spcAft>
              <a:buSzPts val="1400"/>
              <a:buChar char="○"/>
              <a:defRPr/>
            </a:lvl5pPr>
            <a:lvl6pPr marL="3657509" lvl="5" indent="-423323" algn="ctr">
              <a:lnSpc>
                <a:spcPct val="115000"/>
              </a:lnSpc>
              <a:spcBef>
                <a:spcPts val="2133"/>
              </a:spcBef>
              <a:spcAft>
                <a:spcPts val="0"/>
              </a:spcAft>
              <a:buSzPts val="1400"/>
              <a:buChar char="■"/>
              <a:defRPr/>
            </a:lvl6pPr>
            <a:lvl7pPr marL="4267093" lvl="6" indent="-423323" algn="ctr">
              <a:lnSpc>
                <a:spcPct val="115000"/>
              </a:lnSpc>
              <a:spcBef>
                <a:spcPts val="2133"/>
              </a:spcBef>
              <a:spcAft>
                <a:spcPts val="0"/>
              </a:spcAft>
              <a:buSzPts val="1400"/>
              <a:buChar char="●"/>
              <a:defRPr/>
            </a:lvl7pPr>
            <a:lvl8pPr marL="4876678" lvl="7" indent="-423323" algn="ctr">
              <a:lnSpc>
                <a:spcPct val="115000"/>
              </a:lnSpc>
              <a:spcBef>
                <a:spcPts val="2133"/>
              </a:spcBef>
              <a:spcAft>
                <a:spcPts val="0"/>
              </a:spcAft>
              <a:buSzPts val="1400"/>
              <a:buChar char="○"/>
              <a:defRPr/>
            </a:lvl8pPr>
            <a:lvl9pPr marL="5486263" lvl="8" indent="-423323" algn="ctr">
              <a:lnSpc>
                <a:spcPct val="115000"/>
              </a:lnSpc>
              <a:spcBef>
                <a:spcPts val="2133"/>
              </a:spcBef>
              <a:spcAft>
                <a:spcPts val="2133"/>
              </a:spcAft>
              <a:buSzPts val="1400"/>
              <a:buChar char="■"/>
              <a:defRPr/>
            </a:lvl9pPr>
          </a:lstStyle>
          <a:p>
            <a:endParaRPr/>
          </a:p>
        </p:txBody>
      </p:sp>
      <p:sp>
        <p:nvSpPr>
          <p:cNvPr id="45" name="Google Shape;45;p1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US" smtClean="0"/>
              <a:pPr/>
              <a:t>‹Nº›</a:t>
            </a:fld>
            <a:endParaRPr lang="en-US"/>
          </a:p>
        </p:txBody>
      </p:sp>
    </p:spTree>
    <p:extLst>
      <p:ext uri="{BB962C8B-B14F-4D97-AF65-F5344CB8AC3E}">
        <p14:creationId xmlns:p14="http://schemas.microsoft.com/office/powerpoint/2010/main" val="27738795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50"/>
        <p:cNvGrpSpPr/>
        <p:nvPr/>
      </p:nvGrpSpPr>
      <p:grpSpPr>
        <a:xfrm>
          <a:off x="0" y="0"/>
          <a:ext cx="0" cy="0"/>
          <a:chOff x="0" y="0"/>
          <a:chExt cx="0" cy="0"/>
        </a:xfrm>
      </p:grpSpPr>
      <p:sp>
        <p:nvSpPr>
          <p:cNvPr id="51" name="Google Shape;51;p13"/>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52" name="Google Shape;52;p13"/>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37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53" name="Google Shape;53;p1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‹Nº›</a:t>
            </a:fld>
            <a:endParaRPr lang="en-US"/>
          </a:p>
        </p:txBody>
      </p:sp>
    </p:spTree>
    <p:extLst>
      <p:ext uri="{BB962C8B-B14F-4D97-AF65-F5344CB8AC3E}">
        <p14:creationId xmlns:p14="http://schemas.microsoft.com/office/powerpoint/2010/main" val="42392524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4"/>
        <p:cNvGrpSpPr/>
        <p:nvPr/>
      </p:nvGrpSpPr>
      <p:grpSpPr>
        <a:xfrm>
          <a:off x="0" y="0"/>
          <a:ext cx="0" cy="0"/>
          <a:chOff x="0" y="0"/>
          <a:chExt cx="0" cy="0"/>
        </a:xfrm>
      </p:grpSpPr>
      <p:sp>
        <p:nvSpPr>
          <p:cNvPr id="55" name="Google Shape;55;p14"/>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6" name="Google Shape;56;p1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‹Nº›</a:t>
            </a:fld>
            <a:endParaRPr lang="en-US"/>
          </a:p>
        </p:txBody>
      </p:sp>
    </p:spTree>
    <p:extLst>
      <p:ext uri="{BB962C8B-B14F-4D97-AF65-F5344CB8AC3E}">
        <p14:creationId xmlns:p14="http://schemas.microsoft.com/office/powerpoint/2010/main" val="40970410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57"/>
        <p:cNvGrpSpPr/>
        <p:nvPr/>
      </p:nvGrpSpPr>
      <p:grpSpPr>
        <a:xfrm>
          <a:off x="0" y="0"/>
          <a:ext cx="0" cy="0"/>
          <a:chOff x="0" y="0"/>
          <a:chExt cx="0" cy="0"/>
        </a:xfrm>
      </p:grpSpPr>
      <p:sp>
        <p:nvSpPr>
          <p:cNvPr id="58" name="Google Shape;58;p1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9" name="Google Shape;59;p15"/>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60" name="Google Shape;60;p1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‹Nº›</a:t>
            </a:fld>
            <a:endParaRPr lang="en-US"/>
          </a:p>
        </p:txBody>
      </p:sp>
    </p:spTree>
    <p:extLst>
      <p:ext uri="{BB962C8B-B14F-4D97-AF65-F5344CB8AC3E}">
        <p14:creationId xmlns:p14="http://schemas.microsoft.com/office/powerpoint/2010/main" val="2920924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48A87A34-81AB-432B-8DAE-1953F412C126}" type="datetimeFigureOut">
              <a:rPr lang="en-US" smtClean="0"/>
              <a:t>5/4/2023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8911623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3" name="Google Shape;63;p16"/>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64" name="Google Shape;64;p16"/>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65" name="Google Shape;65;p1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‹Nº›</a:t>
            </a:fld>
            <a:endParaRPr lang="en-US"/>
          </a:p>
        </p:txBody>
      </p:sp>
    </p:spTree>
    <p:extLst>
      <p:ext uri="{BB962C8B-B14F-4D97-AF65-F5344CB8AC3E}">
        <p14:creationId xmlns:p14="http://schemas.microsoft.com/office/powerpoint/2010/main" val="42448598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9"/>
        <p:cNvGrpSpPr/>
        <p:nvPr/>
      </p:nvGrpSpPr>
      <p:grpSpPr>
        <a:xfrm>
          <a:off x="0" y="0"/>
          <a:ext cx="0" cy="0"/>
          <a:chOff x="0" y="0"/>
          <a:chExt cx="0" cy="0"/>
        </a:xfrm>
      </p:grpSpPr>
      <p:sp>
        <p:nvSpPr>
          <p:cNvPr id="70" name="Google Shape;70;p18"/>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1" name="Google Shape;71;p18"/>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SzPts val="1200"/>
              <a:buChar char="●"/>
              <a:defRPr sz="1600"/>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72" name="Google Shape;72;p1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‹Nº›</a:t>
            </a:fld>
            <a:endParaRPr lang="en-US"/>
          </a:p>
        </p:txBody>
      </p:sp>
    </p:spTree>
    <p:extLst>
      <p:ext uri="{BB962C8B-B14F-4D97-AF65-F5344CB8AC3E}">
        <p14:creationId xmlns:p14="http://schemas.microsoft.com/office/powerpoint/2010/main" val="11490104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3"/>
        <p:cNvGrpSpPr/>
        <p:nvPr/>
      </p:nvGrpSpPr>
      <p:grpSpPr>
        <a:xfrm>
          <a:off x="0" y="0"/>
          <a:ext cx="0" cy="0"/>
          <a:chOff x="0" y="0"/>
          <a:chExt cx="0" cy="0"/>
        </a:xfrm>
      </p:grpSpPr>
      <p:sp>
        <p:nvSpPr>
          <p:cNvPr id="74" name="Google Shape;74;p19"/>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75" name="Google Shape;75;p1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‹Nº›</a:t>
            </a:fld>
            <a:endParaRPr lang="en-US"/>
          </a:p>
        </p:txBody>
      </p:sp>
    </p:spTree>
    <p:extLst>
      <p:ext uri="{BB962C8B-B14F-4D97-AF65-F5344CB8AC3E}">
        <p14:creationId xmlns:p14="http://schemas.microsoft.com/office/powerpoint/2010/main" val="20654738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76"/>
        <p:cNvGrpSpPr/>
        <p:nvPr/>
      </p:nvGrpSpPr>
      <p:grpSpPr>
        <a:xfrm>
          <a:off x="0" y="0"/>
          <a:ext cx="0" cy="0"/>
          <a:chOff x="0" y="0"/>
          <a:chExt cx="0" cy="0"/>
        </a:xfrm>
      </p:grpSpPr>
      <p:sp>
        <p:nvSpPr>
          <p:cNvPr id="77" name="Google Shape;77;p20"/>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0"/>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56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9" name="Google Shape;79;p20"/>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8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80" name="Google Shape;80;p20"/>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81" name="Google Shape;81;p2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‹Nº›</a:t>
            </a:fld>
            <a:endParaRPr lang="en-US"/>
          </a:p>
        </p:txBody>
      </p:sp>
    </p:spTree>
    <p:extLst>
      <p:ext uri="{BB962C8B-B14F-4D97-AF65-F5344CB8AC3E}">
        <p14:creationId xmlns:p14="http://schemas.microsoft.com/office/powerpoint/2010/main" val="42676032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2"/>
        <p:cNvGrpSpPr/>
        <p:nvPr/>
      </p:nvGrpSpPr>
      <p:grpSpPr>
        <a:xfrm>
          <a:off x="0" y="0"/>
          <a:ext cx="0" cy="0"/>
          <a:chOff x="0" y="0"/>
          <a:chExt cx="0" cy="0"/>
        </a:xfrm>
      </p:grpSpPr>
      <p:sp>
        <p:nvSpPr>
          <p:cNvPr id="83" name="Google Shape;83;p21"/>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rtl="0">
              <a:lnSpc>
                <a:spcPct val="100000"/>
              </a:lnSpc>
              <a:spcBef>
                <a:spcPts val="0"/>
              </a:spcBef>
              <a:spcAft>
                <a:spcPts val="0"/>
              </a:spcAft>
              <a:buSzPts val="1800"/>
              <a:buNone/>
              <a:defRPr/>
            </a:lvl1pPr>
          </a:lstStyle>
          <a:p>
            <a:endParaRPr/>
          </a:p>
        </p:txBody>
      </p:sp>
      <p:sp>
        <p:nvSpPr>
          <p:cNvPr id="84" name="Google Shape;84;p2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‹Nº›</a:t>
            </a:fld>
            <a:endParaRPr lang="en-US"/>
          </a:p>
        </p:txBody>
      </p:sp>
    </p:spTree>
    <p:extLst>
      <p:ext uri="{BB962C8B-B14F-4D97-AF65-F5344CB8AC3E}">
        <p14:creationId xmlns:p14="http://schemas.microsoft.com/office/powerpoint/2010/main" val="22000588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85"/>
        <p:cNvGrpSpPr/>
        <p:nvPr/>
      </p:nvGrpSpPr>
      <p:grpSpPr>
        <a:xfrm>
          <a:off x="0" y="0"/>
          <a:ext cx="0" cy="0"/>
          <a:chOff x="0" y="0"/>
          <a:chExt cx="0" cy="0"/>
        </a:xfrm>
      </p:grpSpPr>
      <p:sp>
        <p:nvSpPr>
          <p:cNvPr id="86" name="Google Shape;86;p22"/>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87" name="Google Shape;87;p22"/>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rtl="0">
              <a:spcBef>
                <a:spcPts val="0"/>
              </a:spcBef>
              <a:spcAft>
                <a:spcPts val="0"/>
              </a:spcAft>
              <a:buSzPts val="1800"/>
              <a:buChar char="●"/>
              <a:defRPr/>
            </a:lvl1pPr>
            <a:lvl2pPr marL="1219170" lvl="1" indent="-423323" algn="ctr" rtl="0">
              <a:spcBef>
                <a:spcPts val="2133"/>
              </a:spcBef>
              <a:spcAft>
                <a:spcPts val="0"/>
              </a:spcAft>
              <a:buSzPts val="1400"/>
              <a:buChar char="○"/>
              <a:defRPr/>
            </a:lvl2pPr>
            <a:lvl3pPr marL="1828754" lvl="2" indent="-423323" algn="ctr" rtl="0">
              <a:spcBef>
                <a:spcPts val="2133"/>
              </a:spcBef>
              <a:spcAft>
                <a:spcPts val="0"/>
              </a:spcAft>
              <a:buSzPts val="1400"/>
              <a:buChar char="■"/>
              <a:defRPr/>
            </a:lvl3pPr>
            <a:lvl4pPr marL="2438339" lvl="3" indent="-423323" algn="ctr" rtl="0">
              <a:spcBef>
                <a:spcPts val="2133"/>
              </a:spcBef>
              <a:spcAft>
                <a:spcPts val="0"/>
              </a:spcAft>
              <a:buSzPts val="1400"/>
              <a:buChar char="●"/>
              <a:defRPr/>
            </a:lvl4pPr>
            <a:lvl5pPr marL="3047924" lvl="4" indent="-423323" algn="ctr" rtl="0">
              <a:spcBef>
                <a:spcPts val="2133"/>
              </a:spcBef>
              <a:spcAft>
                <a:spcPts val="0"/>
              </a:spcAft>
              <a:buSzPts val="1400"/>
              <a:buChar char="○"/>
              <a:defRPr/>
            </a:lvl5pPr>
            <a:lvl6pPr marL="3657509" lvl="5" indent="-423323" algn="ctr" rtl="0">
              <a:spcBef>
                <a:spcPts val="2133"/>
              </a:spcBef>
              <a:spcAft>
                <a:spcPts val="0"/>
              </a:spcAft>
              <a:buSzPts val="1400"/>
              <a:buChar char="■"/>
              <a:defRPr/>
            </a:lvl6pPr>
            <a:lvl7pPr marL="4267093" lvl="6" indent="-423323" algn="ctr" rtl="0">
              <a:spcBef>
                <a:spcPts val="2133"/>
              </a:spcBef>
              <a:spcAft>
                <a:spcPts val="0"/>
              </a:spcAft>
              <a:buSzPts val="1400"/>
              <a:buChar char="●"/>
              <a:defRPr/>
            </a:lvl7pPr>
            <a:lvl8pPr marL="4876678" lvl="7" indent="-423323" algn="ctr" rtl="0">
              <a:spcBef>
                <a:spcPts val="2133"/>
              </a:spcBef>
              <a:spcAft>
                <a:spcPts val="0"/>
              </a:spcAft>
              <a:buSzPts val="1400"/>
              <a:buChar char="○"/>
              <a:defRPr/>
            </a:lvl8pPr>
            <a:lvl9pPr marL="5486263" lvl="8" indent="-423323" algn="ctr" rtl="0">
              <a:spcBef>
                <a:spcPts val="2133"/>
              </a:spcBef>
              <a:spcAft>
                <a:spcPts val="2133"/>
              </a:spcAft>
              <a:buSzPts val="1400"/>
              <a:buChar char="■"/>
              <a:defRPr/>
            </a:lvl9pPr>
          </a:lstStyle>
          <a:p>
            <a:endParaRPr/>
          </a:p>
        </p:txBody>
      </p:sp>
      <p:sp>
        <p:nvSpPr>
          <p:cNvPr id="88" name="Google Shape;88;p2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‹Nº›</a:t>
            </a:fld>
            <a:endParaRPr lang="en-US"/>
          </a:p>
        </p:txBody>
      </p:sp>
    </p:spTree>
    <p:extLst>
      <p:ext uri="{BB962C8B-B14F-4D97-AF65-F5344CB8AC3E}">
        <p14:creationId xmlns:p14="http://schemas.microsoft.com/office/powerpoint/2010/main" val="27967075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9"/>
        <p:cNvGrpSpPr/>
        <p:nvPr/>
      </p:nvGrpSpPr>
      <p:grpSpPr>
        <a:xfrm>
          <a:off x="0" y="0"/>
          <a:ext cx="0" cy="0"/>
          <a:chOff x="0" y="0"/>
          <a:chExt cx="0" cy="0"/>
        </a:xfrm>
      </p:grpSpPr>
      <p:sp>
        <p:nvSpPr>
          <p:cNvPr id="90" name="Google Shape;90;p2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‹Nº›</a:t>
            </a:fld>
            <a:endParaRPr lang="en-US"/>
          </a:p>
        </p:txBody>
      </p:sp>
    </p:spTree>
    <p:extLst>
      <p:ext uri="{BB962C8B-B14F-4D97-AF65-F5344CB8AC3E}">
        <p14:creationId xmlns:p14="http://schemas.microsoft.com/office/powerpoint/2010/main" val="1155291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5/4/2023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4099533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1141410" y="3073397"/>
            <a:ext cx="4878391" cy="2717801"/>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6172200" y="3073397"/>
            <a:ext cx="4875210" cy="2717801"/>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5/4/2023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977044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5/4/2023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257124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5/4/2023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6861508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48A87A34-81AB-432B-8DAE-1953F412C126}" type="datetimeFigureOut">
              <a:rPr lang="en-US" smtClean="0"/>
              <a:t>5/4/2023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076532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48A87A34-81AB-432B-8DAE-1953F412C126}" type="datetimeFigureOut">
              <a:rPr lang="en-US" smtClean="0"/>
              <a:t>5/4/2023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305608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theme" Target="../theme/theme3.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20">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a:gradFill flip="none" rotWithShape="1">
            <a:gsLst>
              <a:gs pos="0">
                <a:schemeClr val="tx2"/>
              </a:gs>
              <a:gs pos="100000">
                <a:schemeClr val="tx2">
                  <a:lumMod val="50000"/>
                </a:schemeClr>
              </a:gs>
            </a:gsLst>
            <a:lin ang="5400000" scaled="0"/>
            <a:tileRect/>
          </a:gradFill>
        </p:grpSpPr>
        <p:grpSp>
          <p:nvGrpSpPr>
            <p:cNvPr id="9" name="Group 8"/>
            <p:cNvGrpSpPr/>
            <p:nvPr/>
          </p:nvGrpSpPr>
          <p:grpSpPr>
            <a:xfrm>
              <a:off x="-14288" y="0"/>
              <a:ext cx="1220788" cy="6858001"/>
              <a:chOff x="-14288" y="0"/>
              <a:chExt cx="1220788" cy="6858001"/>
            </a:xfrm>
            <a:grp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p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smtClean="0"/>
              <a:pPr/>
              <a:t>5/4/2023</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3190730640"/>
      </p:ext>
    </p:extLst>
  </p:cSld>
  <p:clrMap bg1="dk1" tx1="lt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708" r:id="rId18"/>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US" smtClean="0"/>
              <a:pPr/>
              <a:t>‹Nº›</a:t>
            </a:fld>
            <a:endParaRPr lang="en-US"/>
          </a:p>
        </p:txBody>
      </p:sp>
    </p:spTree>
    <p:extLst>
      <p:ext uri="{BB962C8B-B14F-4D97-AF65-F5344CB8AC3E}">
        <p14:creationId xmlns:p14="http://schemas.microsoft.com/office/powerpoint/2010/main" val="1037456835"/>
      </p:ext>
    </p:extLst>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2" r:id="rId4"/>
    <p:sldLayoutId id="2147483693" r:id="rId5"/>
    <p:sldLayoutId id="2147483694" r:id="rId6"/>
    <p:sldLayoutId id="2147483695" r:id="rId7"/>
    <p:sldLayoutId id="214748369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
        <p:cNvGrpSpPr/>
        <p:nvPr/>
      </p:nvGrpSpPr>
      <p:grpSpPr>
        <a:xfrm>
          <a:off x="0" y="0"/>
          <a:ext cx="0" cy="0"/>
          <a:chOff x="0" y="0"/>
          <a:chExt cx="0" cy="0"/>
        </a:xfrm>
      </p:grpSpPr>
      <p:sp>
        <p:nvSpPr>
          <p:cNvPr id="47" name="Google Shape;47;p12"/>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48" name="Google Shape;48;p12"/>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49" name="Google Shape;49;p1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rtl="0">
              <a:buNone/>
              <a:defRPr sz="1333">
                <a:solidFill>
                  <a:schemeClr val="dk2"/>
                </a:solidFill>
              </a:defRPr>
            </a:lvl1pPr>
            <a:lvl2pPr lvl="1" algn="r" rtl="0">
              <a:buNone/>
              <a:defRPr sz="1333">
                <a:solidFill>
                  <a:schemeClr val="dk2"/>
                </a:solidFill>
              </a:defRPr>
            </a:lvl2pPr>
            <a:lvl3pPr lvl="2" algn="r" rtl="0">
              <a:buNone/>
              <a:defRPr sz="1333">
                <a:solidFill>
                  <a:schemeClr val="dk2"/>
                </a:solidFill>
              </a:defRPr>
            </a:lvl3pPr>
            <a:lvl4pPr lvl="3" algn="r" rtl="0">
              <a:buNone/>
              <a:defRPr sz="1333">
                <a:solidFill>
                  <a:schemeClr val="dk2"/>
                </a:solidFill>
              </a:defRPr>
            </a:lvl4pPr>
            <a:lvl5pPr lvl="4" algn="r" rtl="0">
              <a:buNone/>
              <a:defRPr sz="1333">
                <a:solidFill>
                  <a:schemeClr val="dk2"/>
                </a:solidFill>
              </a:defRPr>
            </a:lvl5pPr>
            <a:lvl6pPr lvl="5" algn="r" rtl="0">
              <a:buNone/>
              <a:defRPr sz="1333">
                <a:solidFill>
                  <a:schemeClr val="dk2"/>
                </a:solidFill>
              </a:defRPr>
            </a:lvl6pPr>
            <a:lvl7pPr lvl="6" algn="r" rtl="0">
              <a:buNone/>
              <a:defRPr sz="1333">
                <a:solidFill>
                  <a:schemeClr val="dk2"/>
                </a:solidFill>
              </a:defRPr>
            </a:lvl7pPr>
            <a:lvl8pPr lvl="7" algn="r" rtl="0">
              <a:buNone/>
              <a:defRPr sz="1333">
                <a:solidFill>
                  <a:schemeClr val="dk2"/>
                </a:solidFill>
              </a:defRPr>
            </a:lvl8pPr>
            <a:lvl9pPr lvl="8" algn="r" rtl="0">
              <a:buNone/>
              <a:defRPr sz="1333">
                <a:solidFill>
                  <a:schemeClr val="dk2"/>
                </a:solidFill>
              </a:defRPr>
            </a:lvl9pPr>
          </a:lstStyle>
          <a:p>
            <a:fld id="{00000000-1234-1234-1234-123412341234}" type="slidenum">
              <a:rPr lang="en-US" smtClean="0"/>
              <a:pPr/>
              <a:t>‹Nº›</a:t>
            </a:fld>
            <a:endParaRPr lang="en-US"/>
          </a:p>
        </p:txBody>
      </p:sp>
    </p:spTree>
    <p:extLst>
      <p:ext uri="{BB962C8B-B14F-4D97-AF65-F5344CB8AC3E}">
        <p14:creationId xmlns:p14="http://schemas.microsoft.com/office/powerpoint/2010/main" val="2512349735"/>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2.xml.rels><?xml version="1.0" encoding="UTF-8" standalone="yes"?>
<Relationships xmlns="http://schemas.openxmlformats.org/package/2006/relationships"><Relationship Id="rId3" Type="http://schemas.openxmlformats.org/officeDocument/2006/relationships/hyperlink" Target="Ruptura%20entre%20anunciante%20y%20consumidor.The%20Breakup%20-%20Subt&#237;tulos%20en%20Espanol.mp4" TargetMode="External"/><Relationship Id="rId2" Type="http://schemas.openxmlformats.org/officeDocument/2006/relationships/image" Target="../media/image19.jpeg"/><Relationship Id="rId1" Type="http://schemas.openxmlformats.org/officeDocument/2006/relationships/slideLayout" Target="../slideLayouts/slideLayout6.xml"/><Relationship Id="rId4" Type="http://schemas.openxmlformats.org/officeDocument/2006/relationships/image" Target="../media/image20.emf"/></Relationships>
</file>

<file path=ppt/slides/_rels/slide1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29.emf"/><Relationship Id="rId1" Type="http://schemas.openxmlformats.org/officeDocument/2006/relationships/slideLayout" Target="../slideLayouts/slideLayout6.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9.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hyperlink" Target="https://www.adidas.es/" TargetMode="External"/><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40.pn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43.emf"/><Relationship Id="rId4" Type="http://schemas.openxmlformats.org/officeDocument/2006/relationships/image" Target="../media/image42.emf"/></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1.xml"/><Relationship Id="rId13" Type="http://schemas.openxmlformats.org/officeDocument/2006/relationships/diagramLayout" Target="../diagrams/layout2.xml"/><Relationship Id="rId18" Type="http://schemas.openxmlformats.org/officeDocument/2006/relationships/diagramLayout" Target="../diagrams/layout3.xml"/><Relationship Id="rId3" Type="http://schemas.openxmlformats.org/officeDocument/2006/relationships/image" Target="../media/image7.png"/><Relationship Id="rId21" Type="http://schemas.microsoft.com/office/2007/relationships/diagramDrawing" Target="../diagrams/drawing3.xml"/><Relationship Id="rId7" Type="http://schemas.openxmlformats.org/officeDocument/2006/relationships/diagramData" Target="../diagrams/data1.xml"/><Relationship Id="rId12" Type="http://schemas.openxmlformats.org/officeDocument/2006/relationships/diagramData" Target="../diagrams/data2.xml"/><Relationship Id="rId17" Type="http://schemas.openxmlformats.org/officeDocument/2006/relationships/diagramData" Target="../diagrams/data3.xml"/><Relationship Id="rId2" Type="http://schemas.openxmlformats.org/officeDocument/2006/relationships/notesSlide" Target="../notesSlides/notesSlide2.xml"/><Relationship Id="rId16" Type="http://schemas.microsoft.com/office/2007/relationships/diagramDrawing" Target="../diagrams/drawing2.xml"/><Relationship Id="rId20" Type="http://schemas.openxmlformats.org/officeDocument/2006/relationships/diagramColors" Target="../diagrams/colors3.xml"/><Relationship Id="rId1" Type="http://schemas.openxmlformats.org/officeDocument/2006/relationships/slideLayout" Target="../slideLayouts/slideLayout29.xml"/><Relationship Id="rId6" Type="http://schemas.openxmlformats.org/officeDocument/2006/relationships/image" Target="../media/image10.png"/><Relationship Id="rId11" Type="http://schemas.microsoft.com/office/2007/relationships/diagramDrawing" Target="../diagrams/drawing1.xml"/><Relationship Id="rId5" Type="http://schemas.openxmlformats.org/officeDocument/2006/relationships/image" Target="../media/image9.png"/><Relationship Id="rId15" Type="http://schemas.openxmlformats.org/officeDocument/2006/relationships/diagramColors" Target="../diagrams/colors2.xml"/><Relationship Id="rId10" Type="http://schemas.openxmlformats.org/officeDocument/2006/relationships/diagramColors" Target="../diagrams/colors1.xml"/><Relationship Id="rId19" Type="http://schemas.openxmlformats.org/officeDocument/2006/relationships/diagramQuickStyle" Target="../diagrams/quickStyle3.xml"/><Relationship Id="rId4" Type="http://schemas.openxmlformats.org/officeDocument/2006/relationships/image" Target="../media/image8.png"/><Relationship Id="rId9" Type="http://schemas.openxmlformats.org/officeDocument/2006/relationships/diagramQuickStyle" Target="../diagrams/quickStyle1.xml"/><Relationship Id="rId1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em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 Id="rId5" Type="http://schemas.openxmlformats.org/officeDocument/2006/relationships/image" Target="../media/image51.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hyperlink" Target="https://business.google.com/locations?hl=es-419&amp;gmbsrc=ar-es-419-z-z-z-gmb-s-z-l~mhp-hom_signin-u" TargetMode="Externa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hyperlink" Target="https://business.google.com/locations?hl=es-419&amp;gmbsrc=ar-es-419-z-z-z-gmb-s-z-l~mhp-hom_signin-u" TargetMode="Externa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8" Type="http://schemas.openxmlformats.org/officeDocument/2006/relationships/hyperlink" Target="https://web.whatsapp.com/" TargetMode="External"/><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13.pn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8" Type="http://schemas.openxmlformats.org/officeDocument/2006/relationships/diagramData" Target="../diagrams/data13.xml"/><Relationship Id="rId3" Type="http://schemas.openxmlformats.org/officeDocument/2006/relationships/diagramData" Target="../diagrams/data12.xml"/><Relationship Id="rId7" Type="http://schemas.microsoft.com/office/2007/relationships/diagramDrawing" Target="../diagrams/drawing12.xml"/><Relationship Id="rId12" Type="http://schemas.microsoft.com/office/2007/relationships/diagramDrawing" Target="../diagrams/drawing13.xml"/><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diagramColors" Target="../diagrams/colors12.xml"/><Relationship Id="rId11" Type="http://schemas.openxmlformats.org/officeDocument/2006/relationships/diagramColors" Target="../diagrams/colors13.xml"/><Relationship Id="rId5" Type="http://schemas.openxmlformats.org/officeDocument/2006/relationships/diagramQuickStyle" Target="../diagrams/quickStyle12.xml"/><Relationship Id="rId10" Type="http://schemas.openxmlformats.org/officeDocument/2006/relationships/diagramQuickStyle" Target="../diagrams/quickStyle13.xml"/><Relationship Id="rId4" Type="http://schemas.openxmlformats.org/officeDocument/2006/relationships/diagramLayout" Target="../diagrams/layout12.xml"/><Relationship Id="rId9" Type="http://schemas.openxmlformats.org/officeDocument/2006/relationships/diagramLayout" Target="../diagrams/layout13.xml"/></Relationships>
</file>

<file path=ppt/slides/_rels/slide51.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70.png"/><Relationship Id="rId7" Type="http://schemas.openxmlformats.org/officeDocument/2006/relationships/image" Target="../media/image72.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hyperlink" Target="http://www.bizupconsultora.com.ar/" TargetMode="External"/><Relationship Id="rId4" Type="http://schemas.openxmlformats.org/officeDocument/2006/relationships/hyperlink" Target="mailto:gcurletto@fce.unrc.edu.ar" TargetMode="External"/><Relationship Id="rId9" Type="http://schemas.openxmlformats.org/officeDocument/2006/relationships/image" Target="../media/image74.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internetlivestats.com/"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15.png"/><Relationship Id="rId7" Type="http://schemas.openxmlformats.org/officeDocument/2006/relationships/diagramQuickStyle" Target="../diagrams/quickStyle5.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Layout" Target="../diagrams/layout5.xml"/><Relationship Id="rId5" Type="http://schemas.openxmlformats.org/officeDocument/2006/relationships/diagramData" Target="../diagrams/data5.xml"/><Relationship Id="rId4" Type="http://schemas.microsoft.com/office/2007/relationships/hdphoto" Target="../media/hdphoto1.wdp"/><Relationship Id="rId9" Type="http://schemas.microsoft.com/office/2007/relationships/diagramDrawing" Target="../diagrams/drawing5.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8875" y="-28195"/>
            <a:ext cx="10315576" cy="6886195"/>
          </a:xfrm>
          <a:prstGeom prst="rect">
            <a:avLst/>
          </a:prstGeom>
        </p:spPr>
      </p:pic>
      <p:sp>
        <p:nvSpPr>
          <p:cNvPr id="2" name="Título 1"/>
          <p:cNvSpPr>
            <a:spLocks noGrp="1"/>
          </p:cNvSpPr>
          <p:nvPr>
            <p:ph type="ctrTitle"/>
          </p:nvPr>
        </p:nvSpPr>
        <p:spPr>
          <a:xfrm>
            <a:off x="1343024" y="2870200"/>
            <a:ext cx="8791575" cy="2387600"/>
          </a:xfrm>
        </p:spPr>
        <p:txBody>
          <a:bodyPr/>
          <a:lstStyle/>
          <a:p>
            <a:r>
              <a:rPr lang="es-AR"/>
              <a:t>Marketing digital</a:t>
            </a:r>
          </a:p>
        </p:txBody>
      </p:sp>
      <p:sp>
        <p:nvSpPr>
          <p:cNvPr id="3" name="Subtítulo 2"/>
          <p:cNvSpPr>
            <a:spLocks noGrp="1"/>
          </p:cNvSpPr>
          <p:nvPr>
            <p:ph type="subTitle" idx="1"/>
          </p:nvPr>
        </p:nvSpPr>
        <p:spPr/>
        <p:txBody>
          <a:bodyPr/>
          <a:lstStyle/>
          <a:p>
            <a:endParaRPr lang="es-AR"/>
          </a:p>
        </p:txBody>
      </p:sp>
    </p:spTree>
    <p:extLst>
      <p:ext uri="{BB962C8B-B14F-4D97-AF65-F5344CB8AC3E}">
        <p14:creationId xmlns:p14="http://schemas.microsoft.com/office/powerpoint/2010/main" val="4025887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B8B584-9DBD-49AD-92B4-4BA5D12CD540}"/>
              </a:ext>
            </a:extLst>
          </p:cNvPr>
          <p:cNvSpPr>
            <a:spLocks noGrp="1"/>
          </p:cNvSpPr>
          <p:nvPr>
            <p:ph type="title"/>
          </p:nvPr>
        </p:nvSpPr>
        <p:spPr/>
        <p:txBody>
          <a:bodyPr/>
          <a:lstStyle/>
          <a:p>
            <a:endParaRPr lang="es-AR"/>
          </a:p>
        </p:txBody>
      </p:sp>
      <p:sp>
        <p:nvSpPr>
          <p:cNvPr id="3" name="Marcador de pie de página 2">
            <a:extLst>
              <a:ext uri="{FF2B5EF4-FFF2-40B4-BE49-F238E27FC236}">
                <a16:creationId xmlns:a16="http://schemas.microsoft.com/office/drawing/2014/main" id="{30AC69BB-3A24-4C07-9899-0CA63B8E7E24}"/>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rPr>
              <a:t>MBA. Guido L. Curletto.                                       </a:t>
            </a:r>
            <a:endParaRPr kumimoji="0" lang="en-US" sz="105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pic>
        <p:nvPicPr>
          <p:cNvPr id="4" name="Imagen 3">
            <a:extLst>
              <a:ext uri="{FF2B5EF4-FFF2-40B4-BE49-F238E27FC236}">
                <a16:creationId xmlns:a16="http://schemas.microsoft.com/office/drawing/2014/main" id="{A71812BD-942D-490B-B4B5-A0E5557784E3}"/>
              </a:ext>
            </a:extLst>
          </p:cNvPr>
          <p:cNvPicPr>
            <a:picLocks noChangeAspect="1"/>
          </p:cNvPicPr>
          <p:nvPr/>
        </p:nvPicPr>
        <p:blipFill>
          <a:blip r:embed="rId2"/>
          <a:stretch>
            <a:fillRect/>
          </a:stretch>
        </p:blipFill>
        <p:spPr>
          <a:xfrm>
            <a:off x="1634237" y="684861"/>
            <a:ext cx="10351304" cy="5760000"/>
          </a:xfrm>
          <a:prstGeom prst="rect">
            <a:avLst/>
          </a:prstGeom>
        </p:spPr>
      </p:pic>
      <p:sp>
        <p:nvSpPr>
          <p:cNvPr id="5" name="CuadroTexto 4">
            <a:extLst>
              <a:ext uri="{FF2B5EF4-FFF2-40B4-BE49-F238E27FC236}">
                <a16:creationId xmlns:a16="http://schemas.microsoft.com/office/drawing/2014/main" id="{1E732D4E-8E39-4106-B9F1-3E47D37D619E}"/>
              </a:ext>
            </a:extLst>
          </p:cNvPr>
          <p:cNvSpPr txBox="1"/>
          <p:nvPr/>
        </p:nvSpPr>
        <p:spPr>
          <a:xfrm>
            <a:off x="195734" y="1411070"/>
            <a:ext cx="3180521" cy="646331"/>
          </a:xfrm>
          <a:prstGeom prst="rect">
            <a:avLst/>
          </a:prstGeom>
          <a:noFill/>
        </p:spPr>
        <p:txBody>
          <a:bodyPr wrap="square">
            <a:spAutoFit/>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prstClr val="white"/>
                </a:solidFill>
                <a:effectLst/>
                <a:uLnTx/>
                <a:uFillTx/>
                <a:latin typeface="-apple-system"/>
                <a:ea typeface="+mn-ea"/>
                <a:cs typeface="+mn-cs"/>
              </a:rPr>
              <a:t>Lorena Diaz Quijano Zapata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800" b="0" i="0" u="none" strike="noStrike" kern="1200" cap="none" spc="0" normalizeH="0" baseline="0" noProof="0" dirty="0">
                <a:ln>
                  <a:noFill/>
                </a:ln>
                <a:solidFill>
                  <a:prstClr val="white"/>
                </a:solidFill>
                <a:effectLst/>
                <a:uLnTx/>
                <a:uFillTx/>
                <a:latin typeface="-apple-system"/>
                <a:ea typeface="+mn-ea"/>
                <a:cs typeface="+mn-cs"/>
              </a:rPr>
              <a:t> </a:t>
            </a:r>
            <a:endParaRPr kumimoji="0" lang="es-AR"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6" name="Picture 4" descr="Foto de perfil de Lorena Diaz Quijano Zapata">
            <a:extLst>
              <a:ext uri="{FF2B5EF4-FFF2-40B4-BE49-F238E27FC236}">
                <a16:creationId xmlns:a16="http://schemas.microsoft.com/office/drawing/2014/main" id="{A5D2168F-DA5A-47F2-AFD2-C075391E94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681" y="262014"/>
            <a:ext cx="1148873" cy="114887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827247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p:cNvGraphicFramePr/>
          <p:nvPr/>
        </p:nvGraphicFramePr>
        <p:xfrm>
          <a:off x="1968286" y="0"/>
          <a:ext cx="10461355"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630187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377846" y="-46311"/>
            <a:ext cx="4417093" cy="2734282"/>
          </a:xfrm>
        </p:spPr>
        <p:txBody>
          <a:bodyPr/>
          <a:lstStyle/>
          <a:p>
            <a:r>
              <a:rPr lang="es-AR" dirty="0"/>
              <a:t>Ruptura con el </a:t>
            </a:r>
            <a:r>
              <a:rPr lang="es-AR" dirty="0" err="1"/>
              <a:t>mkt</a:t>
            </a:r>
            <a:r>
              <a:rPr lang="es-AR" dirty="0"/>
              <a:t> tradicional</a:t>
            </a:r>
          </a:p>
        </p:txBody>
      </p:sp>
      <p:pic>
        <p:nvPicPr>
          <p:cNvPr id="1026" name="Picture 2" descr="Resultado de imagen para push y pull en market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1485"/>
            <a:ext cx="5446969" cy="272348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hlinkClick r:id="rId3" action="ppaction://hlinkfile"/>
          </p:cNvPr>
          <p:cNvPicPr>
            <a:picLocks noChangeAspect="1"/>
          </p:cNvPicPr>
          <p:nvPr/>
        </p:nvPicPr>
        <p:blipFill>
          <a:blip r:embed="rId4"/>
          <a:stretch>
            <a:fillRect/>
          </a:stretch>
        </p:blipFill>
        <p:spPr>
          <a:xfrm>
            <a:off x="4889211" y="2687971"/>
            <a:ext cx="6776282" cy="4093943"/>
          </a:xfrm>
          <a:prstGeom prst="rect">
            <a:avLst/>
          </a:prstGeom>
        </p:spPr>
      </p:pic>
    </p:spTree>
    <p:extLst>
      <p:ext uri="{BB962C8B-B14F-4D97-AF65-F5344CB8AC3E}">
        <p14:creationId xmlns:p14="http://schemas.microsoft.com/office/powerpoint/2010/main" val="4929490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13" y="0"/>
            <a:ext cx="9905998" cy="1478570"/>
          </a:xfrm>
        </p:spPr>
        <p:txBody>
          <a:bodyPr/>
          <a:lstStyle/>
          <a:p>
            <a:r>
              <a:rPr lang="es-AR" dirty="0" err="1"/>
              <a:t>Inbound</a:t>
            </a:r>
            <a:r>
              <a:rPr lang="es-AR" dirty="0"/>
              <a:t> marketing</a:t>
            </a:r>
          </a:p>
        </p:txBody>
      </p:sp>
      <p:pic>
        <p:nvPicPr>
          <p:cNvPr id="3" name="Imagen 2"/>
          <p:cNvPicPr>
            <a:picLocks noChangeAspect="1"/>
          </p:cNvPicPr>
          <p:nvPr/>
        </p:nvPicPr>
        <p:blipFill>
          <a:blip r:embed="rId3"/>
          <a:stretch>
            <a:fillRect/>
          </a:stretch>
        </p:blipFill>
        <p:spPr>
          <a:xfrm>
            <a:off x="1219201" y="1457598"/>
            <a:ext cx="9262500" cy="37442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ectángulo 3"/>
          <p:cNvSpPr/>
          <p:nvPr/>
        </p:nvSpPr>
        <p:spPr>
          <a:xfrm>
            <a:off x="2095500" y="5201880"/>
            <a:ext cx="7685314" cy="1384995"/>
          </a:xfrm>
          <a:prstGeom prst="rect">
            <a:avLst/>
          </a:prstGeom>
        </p:spPr>
        <p:txBody>
          <a:bodyPr wrap="square">
            <a:spAutoFit/>
          </a:bodyPr>
          <a:lstStyle/>
          <a:p>
            <a:r>
              <a:rPr lang="es-AR" sz="2800" dirty="0"/>
              <a:t>“</a:t>
            </a:r>
            <a:r>
              <a:rPr lang="es-AR" sz="2800" dirty="0" err="1"/>
              <a:t>Inbound</a:t>
            </a:r>
            <a:r>
              <a:rPr lang="es-AR" sz="2800" dirty="0"/>
              <a:t> Marketing es hacer que sea el usuario</a:t>
            </a:r>
          </a:p>
          <a:p>
            <a:r>
              <a:rPr lang="es-AR" sz="2800" dirty="0"/>
              <a:t>quien nos encuentre a nosotros en vez de</a:t>
            </a:r>
          </a:p>
          <a:p>
            <a:r>
              <a:rPr lang="es-AR" sz="2800" dirty="0"/>
              <a:t>interrumpirle en su día a día”</a:t>
            </a:r>
          </a:p>
        </p:txBody>
      </p:sp>
    </p:spTree>
    <p:extLst>
      <p:ext uri="{BB962C8B-B14F-4D97-AF65-F5344CB8AC3E}">
        <p14:creationId xmlns:p14="http://schemas.microsoft.com/office/powerpoint/2010/main" val="29915100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AR"/>
          </a:p>
        </p:txBody>
      </p:sp>
      <p:pic>
        <p:nvPicPr>
          <p:cNvPr id="5" name="Picture 2" descr="Embudo metalico ø200 f-t 200 - Ferretería Aubert">
            <a:extLst>
              <a:ext uri="{FF2B5EF4-FFF2-40B4-BE49-F238E27FC236}">
                <a16:creationId xmlns:a16="http://schemas.microsoft.com/office/drawing/2014/main" id="{5DCCBFD5-7A4A-4156-9E46-032AECD3E9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030206">
            <a:off x="9277598" y="-328170"/>
            <a:ext cx="1751825" cy="2233731"/>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85251" y="0"/>
            <a:ext cx="7713449" cy="954107"/>
          </a:xfrm>
          <a:prstGeom prst="rect">
            <a:avLst/>
          </a:prstGeom>
        </p:spPr>
        <p:txBody>
          <a:bodyPr wrap="square">
            <a:spAutoFit/>
          </a:bodyPr>
          <a:lstStyle/>
          <a:p>
            <a:r>
              <a:rPr lang="es-AR" sz="2800" b="0" i="0" u="none" strike="noStrike" baseline="0" dirty="0">
                <a:latin typeface="TrebuchetMS"/>
              </a:rPr>
              <a:t>La esencia misma de la venta digital radica en el uso adecuado de la información disponible del cliente</a:t>
            </a:r>
            <a:endParaRPr lang="es-AR" sz="2800" dirty="0"/>
          </a:p>
        </p:txBody>
      </p:sp>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88064"/>
            <a:ext cx="12327337" cy="5269936"/>
          </a:xfrm>
          <a:prstGeom prst="rect">
            <a:avLst/>
          </a:prstGeom>
        </p:spPr>
      </p:pic>
    </p:spTree>
    <p:extLst>
      <p:ext uri="{BB962C8B-B14F-4D97-AF65-F5344CB8AC3E}">
        <p14:creationId xmlns:p14="http://schemas.microsoft.com/office/powerpoint/2010/main" val="14598043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7"/>
          <p:cNvSpPr/>
          <p:nvPr/>
        </p:nvSpPr>
        <p:spPr>
          <a:xfrm>
            <a:off x="0" y="-9933"/>
            <a:ext cx="4015600" cy="6858000"/>
          </a:xfrm>
          <a:prstGeom prst="rect">
            <a:avLst/>
          </a:prstGeom>
          <a:solidFill>
            <a:srgbClr val="00D1E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 name="Google Shape;135;p27"/>
          <p:cNvSpPr/>
          <p:nvPr/>
        </p:nvSpPr>
        <p:spPr>
          <a:xfrm>
            <a:off x="104100" y="1608016"/>
            <a:ext cx="4015600" cy="2737200"/>
          </a:xfrm>
          <a:prstGeom prst="rect">
            <a:avLst/>
          </a:prstGeom>
          <a:noFill/>
          <a:ln>
            <a:noFill/>
          </a:ln>
        </p:spPr>
        <p:txBody>
          <a:bodyPr spcFirstLastPara="1" wrap="square" lIns="45700" tIns="45700" rIns="45700" bIns="45700" anchor="t" anchorCtr="0">
            <a:noAutofit/>
          </a:bodyPr>
          <a:lstStyle/>
          <a:p>
            <a:pPr defTabSz="1219170">
              <a:spcAft>
                <a:spcPts val="667"/>
              </a:spcAft>
              <a:buClr>
                <a:srgbClr val="000000"/>
              </a:buClr>
              <a:buSzPts val="1100"/>
            </a:pPr>
            <a:r>
              <a:rPr lang="es-ES" sz="3733" b="1" kern="0" dirty="0">
                <a:solidFill>
                  <a:srgbClr val="FFFFFF"/>
                </a:solidFill>
                <a:latin typeface="Encode Sans"/>
                <a:ea typeface="Encode Sans"/>
                <a:cs typeface="Encode Sans"/>
                <a:sym typeface="Encode Sans"/>
              </a:rPr>
              <a:t>LAS 6 HERRAMIENTAS DIGITALES DE UNA PYME</a:t>
            </a:r>
          </a:p>
        </p:txBody>
      </p:sp>
      <p:cxnSp>
        <p:nvCxnSpPr>
          <p:cNvPr id="136" name="Google Shape;136;p27"/>
          <p:cNvCxnSpPr/>
          <p:nvPr/>
        </p:nvCxnSpPr>
        <p:spPr>
          <a:xfrm rot="10800000">
            <a:off x="746160" y="3969753"/>
            <a:ext cx="2529200" cy="3200"/>
          </a:xfrm>
          <a:prstGeom prst="straightConnector1">
            <a:avLst/>
          </a:prstGeom>
          <a:noFill/>
          <a:ln w="9525" cap="flat" cmpd="sng">
            <a:solidFill>
              <a:srgbClr val="FFFFFF"/>
            </a:solidFill>
            <a:prstDash val="solid"/>
            <a:round/>
            <a:headEnd type="none" w="med" len="med"/>
            <a:tailEnd type="none" w="med" len="med"/>
          </a:ln>
        </p:spPr>
      </p:cxnSp>
      <p:sp>
        <p:nvSpPr>
          <p:cNvPr id="137" name="Google Shape;137;p27"/>
          <p:cNvSpPr txBox="1"/>
          <p:nvPr/>
        </p:nvSpPr>
        <p:spPr>
          <a:xfrm>
            <a:off x="6322100" y="1074080"/>
            <a:ext cx="5289200" cy="5316635"/>
          </a:xfrm>
          <a:prstGeom prst="rect">
            <a:avLst/>
          </a:prstGeom>
          <a:noFill/>
          <a:ln>
            <a:noFill/>
          </a:ln>
        </p:spPr>
        <p:txBody>
          <a:bodyPr spcFirstLastPara="1" wrap="square" lIns="121900" tIns="121900" rIns="121900" bIns="121900" anchor="ctr" anchorCtr="0">
            <a:noAutofit/>
          </a:bodyPr>
          <a:lstStyle/>
          <a:p>
            <a:pPr defTabSz="1219170">
              <a:lnSpc>
                <a:spcPct val="250000"/>
              </a:lnSpc>
              <a:buClr>
                <a:srgbClr val="000000"/>
              </a:buClr>
            </a:pPr>
            <a:r>
              <a:rPr lang="en-US" sz="2533" b="1" kern="0" dirty="0">
                <a:solidFill>
                  <a:srgbClr val="00D1E3"/>
                </a:solidFill>
                <a:latin typeface="Encode Sans Condensed Thin"/>
                <a:ea typeface="Encode Sans Condensed Thin"/>
                <a:cs typeface="Encode Sans Condensed Thin"/>
                <a:sym typeface="Encode Sans Condensed Thin"/>
              </a:rPr>
              <a:t>PÁGINA WEB</a:t>
            </a:r>
          </a:p>
          <a:p>
            <a:pPr defTabSz="1219170">
              <a:lnSpc>
                <a:spcPct val="250000"/>
              </a:lnSpc>
              <a:buClr>
                <a:srgbClr val="000000"/>
              </a:buClr>
            </a:pPr>
            <a:r>
              <a:rPr lang="en-US" sz="2533" b="1" kern="0" dirty="0">
                <a:solidFill>
                  <a:srgbClr val="00D1E3"/>
                </a:solidFill>
                <a:latin typeface="Encode Sans Condensed Thin"/>
                <a:ea typeface="Encode Sans Condensed Thin"/>
                <a:cs typeface="Encode Sans Condensed Thin"/>
                <a:sym typeface="Encode Sans Condensed Thin"/>
              </a:rPr>
              <a:t>MOTORES DE BÚSQUEDA</a:t>
            </a:r>
          </a:p>
          <a:p>
            <a:pPr defTabSz="1219170">
              <a:lnSpc>
                <a:spcPct val="250000"/>
              </a:lnSpc>
              <a:buClr>
                <a:srgbClr val="000000"/>
              </a:buClr>
            </a:pPr>
            <a:r>
              <a:rPr lang="en-US" sz="2533" b="1" kern="0" dirty="0">
                <a:solidFill>
                  <a:srgbClr val="00D1E3"/>
                </a:solidFill>
                <a:latin typeface="Encode Sans Condensed Thin"/>
                <a:ea typeface="Encode Sans Condensed Thin"/>
                <a:cs typeface="Encode Sans Condensed Thin"/>
                <a:sym typeface="Encode Sans Condensed Thin"/>
              </a:rPr>
              <a:t>PUBLICIDAD ONLINE</a:t>
            </a:r>
          </a:p>
          <a:p>
            <a:pPr defTabSz="1219170">
              <a:lnSpc>
                <a:spcPct val="250000"/>
              </a:lnSpc>
              <a:buClr>
                <a:srgbClr val="000000"/>
              </a:buClr>
            </a:pPr>
            <a:r>
              <a:rPr lang="en-US" sz="2533" b="1" kern="0" dirty="0">
                <a:solidFill>
                  <a:srgbClr val="00D1E3"/>
                </a:solidFill>
                <a:latin typeface="Encode Sans Condensed Thin"/>
                <a:ea typeface="Encode Sans Condensed Thin"/>
                <a:cs typeface="Encode Sans Condensed Thin"/>
                <a:sym typeface="Encode Sans Condensed Thin"/>
              </a:rPr>
              <a:t>REDES SOCIALES</a:t>
            </a:r>
          </a:p>
          <a:p>
            <a:pPr defTabSz="1219170">
              <a:lnSpc>
                <a:spcPct val="250000"/>
              </a:lnSpc>
              <a:buClr>
                <a:srgbClr val="000000"/>
              </a:buClr>
            </a:pPr>
            <a:r>
              <a:rPr lang="en-US" sz="2533" b="1" kern="0" dirty="0">
                <a:solidFill>
                  <a:srgbClr val="00D1E3"/>
                </a:solidFill>
                <a:latin typeface="Encode Sans Condensed Thin"/>
                <a:ea typeface="Encode Sans Condensed Thin"/>
                <a:cs typeface="Encode Sans Condensed Thin"/>
                <a:sym typeface="Encode Sans Condensed Thin"/>
              </a:rPr>
              <a:t>E-MAIL MARKETING</a:t>
            </a:r>
          </a:p>
          <a:p>
            <a:pPr defTabSz="1219170">
              <a:lnSpc>
                <a:spcPct val="250000"/>
              </a:lnSpc>
              <a:buClr>
                <a:srgbClr val="000000"/>
              </a:buClr>
            </a:pPr>
            <a:r>
              <a:rPr lang="en-US" sz="2533" b="1" kern="0" dirty="0">
                <a:solidFill>
                  <a:srgbClr val="00D1E3"/>
                </a:solidFill>
                <a:latin typeface="Encode Sans Condensed Thin"/>
                <a:ea typeface="Encode Sans Condensed Thin"/>
                <a:cs typeface="Encode Sans Condensed Thin"/>
                <a:sym typeface="Encode Sans Condensed Thin"/>
              </a:rPr>
              <a:t>E-COMMERCE</a:t>
            </a:r>
          </a:p>
        </p:txBody>
      </p:sp>
      <p:pic>
        <p:nvPicPr>
          <p:cNvPr id="138" name="Google Shape;138;p27"/>
          <p:cNvPicPr preferRelativeResize="0"/>
          <p:nvPr/>
        </p:nvPicPr>
        <p:blipFill rotWithShape="1">
          <a:blip r:embed="rId3">
            <a:alphaModFix/>
          </a:blip>
          <a:srcRect/>
          <a:stretch/>
        </p:blipFill>
        <p:spPr>
          <a:xfrm>
            <a:off x="5182906" y="2982405"/>
            <a:ext cx="749993" cy="749993"/>
          </a:xfrm>
          <a:prstGeom prst="rect">
            <a:avLst/>
          </a:prstGeom>
          <a:noFill/>
          <a:ln>
            <a:noFill/>
          </a:ln>
        </p:spPr>
      </p:pic>
      <p:cxnSp>
        <p:nvCxnSpPr>
          <p:cNvPr id="139" name="Google Shape;139;p27"/>
          <p:cNvCxnSpPr/>
          <p:nvPr/>
        </p:nvCxnSpPr>
        <p:spPr>
          <a:xfrm>
            <a:off x="5094900" y="1832033"/>
            <a:ext cx="6516400" cy="0"/>
          </a:xfrm>
          <a:prstGeom prst="straightConnector1">
            <a:avLst/>
          </a:prstGeom>
          <a:noFill/>
          <a:ln w="19050" cap="flat" cmpd="sng">
            <a:solidFill>
              <a:srgbClr val="EEEEEE"/>
            </a:solidFill>
            <a:prstDash val="solid"/>
            <a:round/>
            <a:headEnd type="none" w="med" len="med"/>
            <a:tailEnd type="none" w="med" len="med"/>
          </a:ln>
        </p:spPr>
      </p:cxnSp>
      <p:cxnSp>
        <p:nvCxnSpPr>
          <p:cNvPr id="140" name="Google Shape;140;p27"/>
          <p:cNvCxnSpPr/>
          <p:nvPr/>
        </p:nvCxnSpPr>
        <p:spPr>
          <a:xfrm>
            <a:off x="5094900" y="2828077"/>
            <a:ext cx="6516400" cy="0"/>
          </a:xfrm>
          <a:prstGeom prst="straightConnector1">
            <a:avLst/>
          </a:prstGeom>
          <a:noFill/>
          <a:ln w="19050" cap="flat" cmpd="sng">
            <a:solidFill>
              <a:srgbClr val="EEEEEE"/>
            </a:solidFill>
            <a:prstDash val="solid"/>
            <a:round/>
            <a:headEnd type="none" w="med" len="med"/>
            <a:tailEnd type="none" w="med" len="med"/>
          </a:ln>
        </p:spPr>
      </p:cxnSp>
      <p:cxnSp>
        <p:nvCxnSpPr>
          <p:cNvPr id="141" name="Google Shape;141;p27"/>
          <p:cNvCxnSpPr/>
          <p:nvPr/>
        </p:nvCxnSpPr>
        <p:spPr>
          <a:xfrm>
            <a:off x="5094900" y="3824123"/>
            <a:ext cx="6516400" cy="0"/>
          </a:xfrm>
          <a:prstGeom prst="straightConnector1">
            <a:avLst/>
          </a:prstGeom>
          <a:noFill/>
          <a:ln w="19050" cap="flat" cmpd="sng">
            <a:solidFill>
              <a:srgbClr val="EEEEEE"/>
            </a:solidFill>
            <a:prstDash val="solid"/>
            <a:round/>
            <a:headEnd type="none" w="med" len="med"/>
            <a:tailEnd type="none" w="med" len="med"/>
          </a:ln>
        </p:spPr>
      </p:cxnSp>
      <p:cxnSp>
        <p:nvCxnSpPr>
          <p:cNvPr id="142" name="Google Shape;142;p27"/>
          <p:cNvCxnSpPr/>
          <p:nvPr/>
        </p:nvCxnSpPr>
        <p:spPr>
          <a:xfrm>
            <a:off x="5094900" y="4820167"/>
            <a:ext cx="6516400" cy="0"/>
          </a:xfrm>
          <a:prstGeom prst="straightConnector1">
            <a:avLst/>
          </a:prstGeom>
          <a:noFill/>
          <a:ln w="19050" cap="flat" cmpd="sng">
            <a:solidFill>
              <a:srgbClr val="EEEEEE"/>
            </a:solidFill>
            <a:prstDash val="solid"/>
            <a:round/>
            <a:headEnd type="none" w="med" len="med"/>
            <a:tailEnd type="none" w="med" len="med"/>
          </a:ln>
        </p:spPr>
      </p:cxnSp>
      <p:pic>
        <p:nvPicPr>
          <p:cNvPr id="144" name="Google Shape;144;p27"/>
          <p:cNvPicPr preferRelativeResize="0"/>
          <p:nvPr/>
        </p:nvPicPr>
        <p:blipFill>
          <a:blip r:embed="rId4">
            <a:alphaModFix/>
          </a:blip>
          <a:stretch>
            <a:fillRect/>
          </a:stretch>
        </p:blipFill>
        <p:spPr>
          <a:xfrm>
            <a:off x="5333411" y="5907554"/>
            <a:ext cx="419333" cy="419327"/>
          </a:xfrm>
          <a:prstGeom prst="rect">
            <a:avLst/>
          </a:prstGeom>
          <a:noFill/>
          <a:ln>
            <a:noFill/>
          </a:ln>
        </p:spPr>
      </p:pic>
      <p:pic>
        <p:nvPicPr>
          <p:cNvPr id="145" name="Google Shape;145;p27"/>
          <p:cNvPicPr preferRelativeResize="0"/>
          <p:nvPr/>
        </p:nvPicPr>
        <p:blipFill>
          <a:blip r:embed="rId5">
            <a:alphaModFix/>
          </a:blip>
          <a:stretch>
            <a:fillRect/>
          </a:stretch>
        </p:blipFill>
        <p:spPr>
          <a:xfrm>
            <a:off x="5348235" y="2170810"/>
            <a:ext cx="419333" cy="419327"/>
          </a:xfrm>
          <a:prstGeom prst="rect">
            <a:avLst/>
          </a:prstGeom>
          <a:noFill/>
          <a:ln>
            <a:noFill/>
          </a:ln>
        </p:spPr>
      </p:pic>
      <p:pic>
        <p:nvPicPr>
          <p:cNvPr id="146" name="Google Shape;146;p27"/>
          <p:cNvPicPr preferRelativeResize="0"/>
          <p:nvPr/>
        </p:nvPicPr>
        <p:blipFill>
          <a:blip r:embed="rId6">
            <a:alphaModFix/>
          </a:blip>
          <a:stretch>
            <a:fillRect/>
          </a:stretch>
        </p:blipFill>
        <p:spPr>
          <a:xfrm>
            <a:off x="5348236" y="5120703"/>
            <a:ext cx="419333" cy="419327"/>
          </a:xfrm>
          <a:prstGeom prst="rect">
            <a:avLst/>
          </a:prstGeom>
          <a:noFill/>
          <a:ln>
            <a:noFill/>
          </a:ln>
        </p:spPr>
      </p:pic>
      <p:pic>
        <p:nvPicPr>
          <p:cNvPr id="147" name="Google Shape;147;p27"/>
          <p:cNvPicPr preferRelativeResize="0"/>
          <p:nvPr/>
        </p:nvPicPr>
        <p:blipFill>
          <a:blip r:embed="rId7">
            <a:alphaModFix/>
          </a:blip>
          <a:stretch>
            <a:fillRect/>
          </a:stretch>
        </p:blipFill>
        <p:spPr>
          <a:xfrm>
            <a:off x="5348235" y="4135554"/>
            <a:ext cx="419333" cy="419327"/>
          </a:xfrm>
          <a:prstGeom prst="rect">
            <a:avLst/>
          </a:prstGeom>
          <a:noFill/>
          <a:ln>
            <a:noFill/>
          </a:ln>
        </p:spPr>
      </p:pic>
      <p:sp>
        <p:nvSpPr>
          <p:cNvPr id="148" name="Google Shape;148;p27"/>
          <p:cNvSpPr/>
          <p:nvPr/>
        </p:nvSpPr>
        <p:spPr>
          <a:xfrm rot="5400000">
            <a:off x="4442433" y="1301233"/>
            <a:ext cx="192400" cy="166400"/>
          </a:xfrm>
          <a:prstGeom prst="triangle">
            <a:avLst>
              <a:gd name="adj" fmla="val 50000"/>
            </a:avLst>
          </a:prstGeom>
          <a:solidFill>
            <a:srgbClr val="FFA76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 name="Google Shape;149;p27"/>
          <p:cNvSpPr/>
          <p:nvPr/>
        </p:nvSpPr>
        <p:spPr>
          <a:xfrm rot="5400000">
            <a:off x="4442433" y="2290367"/>
            <a:ext cx="192400" cy="166400"/>
          </a:xfrm>
          <a:prstGeom prst="triangle">
            <a:avLst>
              <a:gd name="adj" fmla="val 50000"/>
            </a:avLst>
          </a:prstGeom>
          <a:solidFill>
            <a:srgbClr val="FFA76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 name="Google Shape;150;p27"/>
          <p:cNvSpPr/>
          <p:nvPr/>
        </p:nvSpPr>
        <p:spPr>
          <a:xfrm rot="5400000">
            <a:off x="4442433" y="3279500"/>
            <a:ext cx="192400" cy="166400"/>
          </a:xfrm>
          <a:prstGeom prst="triangle">
            <a:avLst>
              <a:gd name="adj" fmla="val 50000"/>
            </a:avLst>
          </a:prstGeom>
          <a:solidFill>
            <a:srgbClr val="FFA76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 name="Google Shape;151;p27"/>
          <p:cNvSpPr/>
          <p:nvPr/>
        </p:nvSpPr>
        <p:spPr>
          <a:xfrm rot="5400000">
            <a:off x="4442433" y="4268633"/>
            <a:ext cx="192400" cy="166400"/>
          </a:xfrm>
          <a:prstGeom prst="triangle">
            <a:avLst>
              <a:gd name="adj" fmla="val 50000"/>
            </a:avLst>
          </a:prstGeom>
          <a:solidFill>
            <a:srgbClr val="FFA76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 name="Google Shape;152;p27"/>
          <p:cNvSpPr/>
          <p:nvPr/>
        </p:nvSpPr>
        <p:spPr>
          <a:xfrm rot="5400000">
            <a:off x="4442433" y="5257767"/>
            <a:ext cx="192400" cy="166400"/>
          </a:xfrm>
          <a:prstGeom prst="triangle">
            <a:avLst>
              <a:gd name="adj" fmla="val 50000"/>
            </a:avLst>
          </a:prstGeom>
          <a:solidFill>
            <a:srgbClr val="FFA76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 name="Google Shape;152;p27">
            <a:extLst>
              <a:ext uri="{FF2B5EF4-FFF2-40B4-BE49-F238E27FC236}">
                <a16:creationId xmlns:a16="http://schemas.microsoft.com/office/drawing/2014/main" id="{3A2E1020-E316-4D05-9E1F-16AC952E47CB}"/>
              </a:ext>
            </a:extLst>
          </p:cNvPr>
          <p:cNvSpPr/>
          <p:nvPr/>
        </p:nvSpPr>
        <p:spPr>
          <a:xfrm rot="5400000">
            <a:off x="4445460" y="6054500"/>
            <a:ext cx="192400" cy="166400"/>
          </a:xfrm>
          <a:prstGeom prst="triangle">
            <a:avLst>
              <a:gd name="adj" fmla="val 50000"/>
            </a:avLst>
          </a:prstGeom>
          <a:solidFill>
            <a:srgbClr val="FFA76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3" name="Google Shape;146;p27">
            <a:extLst>
              <a:ext uri="{FF2B5EF4-FFF2-40B4-BE49-F238E27FC236}">
                <a16:creationId xmlns:a16="http://schemas.microsoft.com/office/drawing/2014/main" id="{F2101084-2300-4460-9121-5E63EBFB8ED2}"/>
              </a:ext>
            </a:extLst>
          </p:cNvPr>
          <p:cNvPicPr preferRelativeResize="0"/>
          <p:nvPr/>
        </p:nvPicPr>
        <p:blipFill>
          <a:blip r:embed="rId6">
            <a:alphaModFix/>
          </a:blip>
          <a:stretch>
            <a:fillRect/>
          </a:stretch>
        </p:blipFill>
        <p:spPr>
          <a:xfrm>
            <a:off x="5334140" y="1165797"/>
            <a:ext cx="419333" cy="419327"/>
          </a:xfrm>
          <a:prstGeom prst="rect">
            <a:avLst/>
          </a:prstGeom>
          <a:noFill/>
          <a:ln>
            <a:noFill/>
          </a:ln>
        </p:spPr>
      </p:pic>
      <p:sp>
        <p:nvSpPr>
          <p:cNvPr id="4" name="CuadroTexto 3">
            <a:extLst>
              <a:ext uri="{FF2B5EF4-FFF2-40B4-BE49-F238E27FC236}">
                <a16:creationId xmlns:a16="http://schemas.microsoft.com/office/drawing/2014/main" id="{13E47677-9CD2-49D5-9FAA-FBB2EACFB61F}"/>
              </a:ext>
            </a:extLst>
          </p:cNvPr>
          <p:cNvSpPr txBox="1"/>
          <p:nvPr/>
        </p:nvSpPr>
        <p:spPr>
          <a:xfrm>
            <a:off x="1" y="6447631"/>
            <a:ext cx="4847788" cy="379656"/>
          </a:xfrm>
          <a:prstGeom prst="rect">
            <a:avLst/>
          </a:prstGeom>
          <a:noFill/>
        </p:spPr>
        <p:txBody>
          <a:bodyPr wrap="square" rtlCol="0">
            <a:spAutoFit/>
          </a:bodyPr>
          <a:lstStyle/>
          <a:p>
            <a:pPr defTabSz="1219170">
              <a:buClr>
                <a:srgbClr val="000000"/>
              </a:buClr>
            </a:pPr>
            <a:r>
              <a:rPr lang="es-AR" sz="1867" b="1" kern="0" dirty="0">
                <a:solidFill>
                  <a:srgbClr val="002060"/>
                </a:solidFill>
                <a:latin typeface="Arial"/>
                <a:cs typeface="Arial"/>
                <a:sym typeface="Arial"/>
              </a:rPr>
              <a:t>Guido </a:t>
            </a:r>
            <a:r>
              <a:rPr lang="es-AR" sz="1867" b="1" kern="0" dirty="0" err="1">
                <a:solidFill>
                  <a:srgbClr val="002060"/>
                </a:solidFill>
                <a:latin typeface="Arial"/>
                <a:cs typeface="Arial"/>
                <a:sym typeface="Arial"/>
              </a:rPr>
              <a:t>Curletto</a:t>
            </a:r>
            <a:r>
              <a:rPr lang="es-AR" sz="1867" b="1" kern="0" dirty="0">
                <a:solidFill>
                  <a:srgbClr val="002060"/>
                </a:solidFill>
                <a:latin typeface="Arial"/>
                <a:cs typeface="Arial"/>
                <a:sym typeface="Arial"/>
              </a:rPr>
              <a:t> - BIZUP Consultora</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AR"/>
          </a:p>
        </p:txBody>
      </p:sp>
      <p:pic>
        <p:nvPicPr>
          <p:cNvPr id="3" name="Imagen 2"/>
          <p:cNvPicPr>
            <a:picLocks noChangeAspect="1"/>
          </p:cNvPicPr>
          <p:nvPr/>
        </p:nvPicPr>
        <p:blipFill>
          <a:blip r:embed="rId2"/>
          <a:stretch>
            <a:fillRect/>
          </a:stretch>
        </p:blipFill>
        <p:spPr>
          <a:xfrm>
            <a:off x="235171" y="1340492"/>
            <a:ext cx="3232271" cy="49560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aphicFrame>
        <p:nvGraphicFramePr>
          <p:cNvPr id="4" name="Diagrama 3"/>
          <p:cNvGraphicFramePr/>
          <p:nvPr/>
        </p:nvGraphicFramePr>
        <p:xfrm>
          <a:off x="7899401" y="1228115"/>
          <a:ext cx="3454399"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ángulo 4"/>
          <p:cNvSpPr/>
          <p:nvPr/>
        </p:nvSpPr>
        <p:spPr>
          <a:xfrm>
            <a:off x="4342933" y="3393472"/>
            <a:ext cx="2485798" cy="1200329"/>
          </a:xfrm>
          <a:prstGeom prst="rect">
            <a:avLst/>
          </a:prstGeom>
        </p:spPr>
        <p:txBody>
          <a:bodyPr wrap="square">
            <a:spAutoFit/>
          </a:bodyPr>
          <a:lstStyle/>
          <a:p>
            <a:pPr algn="just"/>
            <a:r>
              <a:rPr lang="es-AR" sz="2400" b="1" dirty="0"/>
              <a:t>Las 6 palancas digitales de una pequeña empresa</a:t>
            </a:r>
          </a:p>
        </p:txBody>
      </p:sp>
      <p:sp>
        <p:nvSpPr>
          <p:cNvPr id="6" name="Abrir llave 5"/>
          <p:cNvSpPr/>
          <p:nvPr/>
        </p:nvSpPr>
        <p:spPr>
          <a:xfrm>
            <a:off x="7042827" y="1027906"/>
            <a:ext cx="661396" cy="5664724"/>
          </a:xfrm>
          <a:prstGeom prst="leftBrace">
            <a:avLst>
              <a:gd name="adj1" fmla="val 84333"/>
              <a:gd name="adj2" fmla="val 50000"/>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AR"/>
          </a:p>
        </p:txBody>
      </p:sp>
    </p:spTree>
    <p:extLst>
      <p:ext uri="{BB962C8B-B14F-4D97-AF65-F5344CB8AC3E}">
        <p14:creationId xmlns:p14="http://schemas.microsoft.com/office/powerpoint/2010/main" val="26811752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AR" dirty="0"/>
              <a:t>Pagina web</a:t>
            </a:r>
          </a:p>
        </p:txBody>
      </p:sp>
      <p:sp>
        <p:nvSpPr>
          <p:cNvPr id="4" name="Rectángulo 3"/>
          <p:cNvSpPr/>
          <p:nvPr/>
        </p:nvSpPr>
        <p:spPr>
          <a:xfrm>
            <a:off x="1141413" y="2440259"/>
            <a:ext cx="9294811" cy="3539430"/>
          </a:xfrm>
          <a:prstGeom prst="rect">
            <a:avLst/>
          </a:prstGeom>
        </p:spPr>
        <p:txBody>
          <a:bodyPr wrap="square">
            <a:spAutoFit/>
          </a:bodyPr>
          <a:lstStyle/>
          <a:p>
            <a:r>
              <a:rPr lang="es-AR" sz="3200" b="0" i="0" u="none" strike="noStrike" baseline="0" dirty="0">
                <a:latin typeface="Baskerville"/>
              </a:rPr>
              <a:t>Diseñe su </a:t>
            </a:r>
            <a:r>
              <a:rPr lang="es-AR" sz="3200" b="0" i="1" u="none" strike="noStrike" baseline="0" dirty="0">
                <a:latin typeface="Baskerville-Italic"/>
              </a:rPr>
              <a:t>página web</a:t>
            </a:r>
          </a:p>
          <a:p>
            <a:r>
              <a:rPr lang="es-AR" sz="3200" b="0" i="0" u="none" strike="noStrike" baseline="0" dirty="0">
                <a:latin typeface="Baskerville"/>
              </a:rPr>
              <a:t>2. Hágala atractiva para </a:t>
            </a:r>
            <a:r>
              <a:rPr lang="es-AR" sz="3200" b="0" i="1" u="none" strike="noStrike" baseline="0" dirty="0">
                <a:latin typeface="Baskerville-Italic"/>
              </a:rPr>
              <a:t>motores de búsqueda</a:t>
            </a:r>
          </a:p>
          <a:p>
            <a:r>
              <a:rPr lang="es-AR" sz="3200" b="0" i="0" u="none" strike="noStrike" baseline="0" dirty="0">
                <a:latin typeface="Baskerville"/>
              </a:rPr>
              <a:t>3. Llévele visitantes con </a:t>
            </a:r>
            <a:r>
              <a:rPr lang="es-AR" sz="3200" b="0" i="1" u="none" strike="noStrike" baseline="0" dirty="0">
                <a:latin typeface="Baskerville-Italic"/>
              </a:rPr>
              <a:t>publicidad online</a:t>
            </a:r>
          </a:p>
          <a:p>
            <a:r>
              <a:rPr lang="es-AR" sz="3200" b="0" i="0" u="none" strike="noStrike" baseline="0" dirty="0">
                <a:latin typeface="Baskerville"/>
              </a:rPr>
              <a:t>4. Construya su comunidad en </a:t>
            </a:r>
            <a:r>
              <a:rPr lang="es-AR" sz="3200" b="0" i="1" u="none" strike="noStrike" baseline="0" dirty="0">
                <a:latin typeface="Baskerville-Italic"/>
              </a:rPr>
              <a:t>redes sociales</a:t>
            </a:r>
          </a:p>
          <a:p>
            <a:r>
              <a:rPr lang="es-AR" sz="3200" b="0" i="0" u="none" strike="noStrike" baseline="0" dirty="0">
                <a:latin typeface="Baskerville"/>
              </a:rPr>
              <a:t>5. Cree una lista de suscriptores para </a:t>
            </a:r>
            <a:r>
              <a:rPr lang="es-AR" sz="3200" b="0" i="1" u="none" strike="noStrike" baseline="0" dirty="0">
                <a:latin typeface="Baskerville-Italic"/>
              </a:rPr>
              <a:t>email marketing</a:t>
            </a:r>
          </a:p>
          <a:p>
            <a:r>
              <a:rPr lang="es-AR" sz="3200" b="0" i="0" u="none" strike="noStrike" baseline="0" dirty="0">
                <a:latin typeface="Baskerville"/>
              </a:rPr>
              <a:t>6. Utilice una plataforma de </a:t>
            </a:r>
            <a:r>
              <a:rPr lang="es-AR" sz="3200" b="0" i="1" u="none" strike="noStrike" baseline="0" dirty="0">
                <a:latin typeface="Baskerville-Italic"/>
              </a:rPr>
              <a:t>comercio electrónico</a:t>
            </a:r>
            <a:endParaRPr lang="es-AR" sz="3200" dirty="0"/>
          </a:p>
        </p:txBody>
      </p:sp>
    </p:spTree>
    <p:extLst>
      <p:ext uri="{BB962C8B-B14F-4D97-AF65-F5344CB8AC3E}">
        <p14:creationId xmlns:p14="http://schemas.microsoft.com/office/powerpoint/2010/main" val="4113010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15051" y="0"/>
            <a:ext cx="12222102" cy="6858000"/>
          </a:xfrm>
          <a:prstGeom prst="rect">
            <a:avLst/>
          </a:prstGeom>
        </p:spPr>
      </p:pic>
      <p:sp>
        <p:nvSpPr>
          <p:cNvPr id="2" name="Título 1"/>
          <p:cNvSpPr>
            <a:spLocks noGrp="1"/>
          </p:cNvSpPr>
          <p:nvPr>
            <p:ph type="title"/>
          </p:nvPr>
        </p:nvSpPr>
        <p:spPr>
          <a:xfrm>
            <a:off x="5610224" y="528637"/>
            <a:ext cx="5080807" cy="1325563"/>
          </a:xfrm>
        </p:spPr>
        <p:txBody>
          <a:bodyPr/>
          <a:lstStyle/>
          <a:p>
            <a:r>
              <a:rPr lang="es-AR" b="1" dirty="0">
                <a:solidFill>
                  <a:schemeClr val="bg1"/>
                </a:solidFill>
              </a:rPr>
              <a:t>Regla de los “3 clics”</a:t>
            </a:r>
          </a:p>
        </p:txBody>
      </p:sp>
      <p:sp>
        <p:nvSpPr>
          <p:cNvPr id="3" name="Rectángulo 2"/>
          <p:cNvSpPr/>
          <p:nvPr/>
        </p:nvSpPr>
        <p:spPr>
          <a:xfrm>
            <a:off x="696417" y="4698623"/>
            <a:ext cx="8284564" cy="1384995"/>
          </a:xfrm>
          <a:prstGeom prst="rect">
            <a:avLst/>
          </a:prstGeom>
        </p:spPr>
        <p:txBody>
          <a:bodyPr wrap="square">
            <a:spAutoFit/>
          </a:bodyPr>
          <a:lstStyle/>
          <a:p>
            <a:r>
              <a:rPr lang="es-AR" sz="2800" b="1" dirty="0">
                <a:solidFill>
                  <a:schemeClr val="bg1"/>
                </a:solidFill>
              </a:rPr>
              <a:t>“Si el internauta no encuentra lo que busca </a:t>
            </a:r>
          </a:p>
          <a:p>
            <a:r>
              <a:rPr lang="es-AR" sz="2800" b="1" dirty="0">
                <a:solidFill>
                  <a:schemeClr val="bg1"/>
                </a:solidFill>
              </a:rPr>
              <a:t>con solo tres clics, abandona </a:t>
            </a:r>
          </a:p>
          <a:p>
            <a:r>
              <a:rPr lang="es-AR" sz="2800" b="1" dirty="0">
                <a:solidFill>
                  <a:schemeClr val="bg1"/>
                </a:solidFill>
              </a:rPr>
              <a:t>nuestro sitio”</a:t>
            </a:r>
          </a:p>
        </p:txBody>
      </p:sp>
    </p:spTree>
    <p:extLst>
      <p:ext uri="{BB962C8B-B14F-4D97-AF65-F5344CB8AC3E}">
        <p14:creationId xmlns:p14="http://schemas.microsoft.com/office/powerpoint/2010/main" val="29891257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AR" dirty="0"/>
              <a:t>Usuario Móvil</a:t>
            </a:r>
          </a:p>
        </p:txBody>
      </p:sp>
      <p:pic>
        <p:nvPicPr>
          <p:cNvPr id="4" name="Imagen 3"/>
          <p:cNvPicPr>
            <a:picLocks noChangeAspect="1"/>
          </p:cNvPicPr>
          <p:nvPr/>
        </p:nvPicPr>
        <p:blipFill>
          <a:blip r:embed="rId2"/>
          <a:stretch>
            <a:fillRect/>
          </a:stretch>
        </p:blipFill>
        <p:spPr>
          <a:xfrm>
            <a:off x="190500" y="2287588"/>
            <a:ext cx="7105650" cy="4314825"/>
          </a:xfrm>
          <a:prstGeom prst="rect">
            <a:avLst/>
          </a:prstGeom>
        </p:spPr>
      </p:pic>
      <p:pic>
        <p:nvPicPr>
          <p:cNvPr id="3" name="Imagen 2"/>
          <p:cNvPicPr>
            <a:picLocks noChangeAspect="1"/>
          </p:cNvPicPr>
          <p:nvPr/>
        </p:nvPicPr>
        <p:blipFill>
          <a:blip r:embed="rId3"/>
          <a:stretch>
            <a:fillRect/>
          </a:stretch>
        </p:blipFill>
        <p:spPr>
          <a:xfrm>
            <a:off x="5619750" y="152890"/>
            <a:ext cx="6572250" cy="24098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CuadroTexto 4"/>
          <p:cNvSpPr txBox="1"/>
          <p:nvPr/>
        </p:nvSpPr>
        <p:spPr>
          <a:xfrm>
            <a:off x="6791325" y="3721725"/>
            <a:ext cx="5019675" cy="1446550"/>
          </a:xfrm>
          <a:prstGeom prst="rect">
            <a:avLst/>
          </a:prstGeom>
          <a:solidFill>
            <a:srgbClr val="0070C0"/>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s-AR" sz="4400" b="1" dirty="0">
                <a:latin typeface="Arial Black" panose="020B0A04020102020204" pitchFamily="34" charset="0"/>
              </a:rPr>
              <a:t>Páginas RESPONSIVAS!!</a:t>
            </a:r>
          </a:p>
        </p:txBody>
      </p:sp>
      <p:sp>
        <p:nvSpPr>
          <p:cNvPr id="6" name="CuadroTexto 5"/>
          <p:cNvSpPr txBox="1"/>
          <p:nvPr/>
        </p:nvSpPr>
        <p:spPr>
          <a:xfrm>
            <a:off x="9639300" y="6142619"/>
            <a:ext cx="1769010" cy="369332"/>
          </a:xfrm>
          <a:prstGeom prst="rect">
            <a:avLst/>
          </a:prstGeom>
          <a:noFill/>
        </p:spPr>
        <p:txBody>
          <a:bodyPr wrap="none" rtlCol="0">
            <a:spAutoFit/>
          </a:bodyPr>
          <a:lstStyle/>
          <a:p>
            <a:r>
              <a:rPr lang="es-AR" dirty="0"/>
              <a:t>Veamos ejemplos</a:t>
            </a:r>
          </a:p>
        </p:txBody>
      </p:sp>
    </p:spTree>
    <p:extLst>
      <p:ext uri="{BB962C8B-B14F-4D97-AF65-F5344CB8AC3E}">
        <p14:creationId xmlns:p14="http://schemas.microsoft.com/office/powerpoint/2010/main" val="2733946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80">
                                          <p:stCondLst>
                                            <p:cond delay="0"/>
                                          </p:stCondLst>
                                        </p:cTn>
                                        <p:tgtEl>
                                          <p:spTgt spid="6"/>
                                        </p:tgtEl>
                                      </p:cBhvr>
                                    </p:animEffect>
                                    <p:anim calcmode="lin" valueType="num">
                                      <p:cBhvr>
                                        <p:cTn id="15"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0" dur="26">
                                          <p:stCondLst>
                                            <p:cond delay="650"/>
                                          </p:stCondLst>
                                        </p:cTn>
                                        <p:tgtEl>
                                          <p:spTgt spid="6"/>
                                        </p:tgtEl>
                                      </p:cBhvr>
                                      <p:to x="100000" y="60000"/>
                                    </p:animScale>
                                    <p:animScale>
                                      <p:cBhvr>
                                        <p:cTn id="21" dur="166" decel="50000">
                                          <p:stCondLst>
                                            <p:cond delay="676"/>
                                          </p:stCondLst>
                                        </p:cTn>
                                        <p:tgtEl>
                                          <p:spTgt spid="6"/>
                                        </p:tgtEl>
                                      </p:cBhvr>
                                      <p:to x="100000" y="100000"/>
                                    </p:animScale>
                                    <p:animScale>
                                      <p:cBhvr>
                                        <p:cTn id="22" dur="26">
                                          <p:stCondLst>
                                            <p:cond delay="1312"/>
                                          </p:stCondLst>
                                        </p:cTn>
                                        <p:tgtEl>
                                          <p:spTgt spid="6"/>
                                        </p:tgtEl>
                                      </p:cBhvr>
                                      <p:to x="100000" y="80000"/>
                                    </p:animScale>
                                    <p:animScale>
                                      <p:cBhvr>
                                        <p:cTn id="23" dur="166" decel="50000">
                                          <p:stCondLst>
                                            <p:cond delay="1338"/>
                                          </p:stCondLst>
                                        </p:cTn>
                                        <p:tgtEl>
                                          <p:spTgt spid="6"/>
                                        </p:tgtEl>
                                      </p:cBhvr>
                                      <p:to x="100000" y="100000"/>
                                    </p:animScale>
                                    <p:animScale>
                                      <p:cBhvr>
                                        <p:cTn id="24" dur="26">
                                          <p:stCondLst>
                                            <p:cond delay="1642"/>
                                          </p:stCondLst>
                                        </p:cTn>
                                        <p:tgtEl>
                                          <p:spTgt spid="6"/>
                                        </p:tgtEl>
                                      </p:cBhvr>
                                      <p:to x="100000" y="90000"/>
                                    </p:animScale>
                                    <p:animScale>
                                      <p:cBhvr>
                                        <p:cTn id="25" dur="166" decel="50000">
                                          <p:stCondLst>
                                            <p:cond delay="1668"/>
                                          </p:stCondLst>
                                        </p:cTn>
                                        <p:tgtEl>
                                          <p:spTgt spid="6"/>
                                        </p:tgtEl>
                                      </p:cBhvr>
                                      <p:to x="100000" y="100000"/>
                                    </p:animScale>
                                    <p:animScale>
                                      <p:cBhvr>
                                        <p:cTn id="26" dur="26">
                                          <p:stCondLst>
                                            <p:cond delay="1808"/>
                                          </p:stCondLst>
                                        </p:cTn>
                                        <p:tgtEl>
                                          <p:spTgt spid="6"/>
                                        </p:tgtEl>
                                      </p:cBhvr>
                                      <p:to x="100000" y="95000"/>
                                    </p:animScale>
                                    <p:animScale>
                                      <p:cBhvr>
                                        <p:cTn id="27"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D1E3"/>
        </a:solidFill>
        <a:effectLst/>
      </p:bgPr>
    </p:bg>
    <p:spTree>
      <p:nvGrpSpPr>
        <p:cNvPr id="1" name="Shape 101"/>
        <p:cNvGrpSpPr/>
        <p:nvPr/>
      </p:nvGrpSpPr>
      <p:grpSpPr>
        <a:xfrm>
          <a:off x="0" y="0"/>
          <a:ext cx="0" cy="0"/>
          <a:chOff x="0" y="0"/>
          <a:chExt cx="0" cy="0"/>
        </a:xfrm>
      </p:grpSpPr>
      <p:sp>
        <p:nvSpPr>
          <p:cNvPr id="102" name="Google Shape;102;p25"/>
          <p:cNvSpPr txBox="1"/>
          <p:nvPr/>
        </p:nvSpPr>
        <p:spPr>
          <a:xfrm>
            <a:off x="804367" y="1369816"/>
            <a:ext cx="9507200" cy="1816800"/>
          </a:xfrm>
          <a:prstGeom prst="rect">
            <a:avLst/>
          </a:prstGeom>
          <a:noFill/>
          <a:ln>
            <a:noFill/>
          </a:ln>
        </p:spPr>
        <p:txBody>
          <a:bodyPr spcFirstLastPara="1" wrap="square" lIns="121900" tIns="120000" rIns="121900" bIns="0" anchor="t" anchorCtr="0">
            <a:noAutofit/>
          </a:bodyPr>
          <a:lstStyle/>
          <a:p>
            <a:pPr defTabSz="1219170">
              <a:buClr>
                <a:srgbClr val="000000"/>
              </a:buClr>
              <a:buSzPts val="4000"/>
            </a:pPr>
            <a:r>
              <a:rPr lang="en-US" sz="5333" b="1" kern="0" dirty="0">
                <a:solidFill>
                  <a:srgbClr val="FFFFFF"/>
                </a:solidFill>
                <a:latin typeface="Encode Sans"/>
                <a:ea typeface="Encode Sans"/>
                <a:cs typeface="Encode Sans"/>
                <a:sym typeface="Encode Sans"/>
              </a:rPr>
              <a:t>Marketing Digital: </a:t>
            </a:r>
          </a:p>
          <a:p>
            <a:pPr defTabSz="1219170">
              <a:buClr>
                <a:srgbClr val="000000"/>
              </a:buClr>
              <a:buSzPts val="4000"/>
            </a:pPr>
            <a:r>
              <a:rPr lang="en-US" sz="5333" b="1" kern="0" dirty="0">
                <a:solidFill>
                  <a:srgbClr val="FFFFFF"/>
                </a:solidFill>
                <a:latin typeface="Encode Sans"/>
                <a:ea typeface="Encode Sans"/>
                <a:cs typeface="Encode Sans"/>
                <a:sym typeface="Encode Sans"/>
              </a:rPr>
              <a:t>                  Por </a:t>
            </a:r>
            <a:r>
              <a:rPr lang="en-US" sz="5333" b="1" kern="0" dirty="0" err="1">
                <a:solidFill>
                  <a:srgbClr val="FFFFFF"/>
                </a:solidFill>
                <a:latin typeface="Encode Sans"/>
                <a:ea typeface="Encode Sans"/>
                <a:cs typeface="Encode Sans"/>
                <a:sym typeface="Encode Sans"/>
              </a:rPr>
              <a:t>qué</a:t>
            </a:r>
            <a:r>
              <a:rPr lang="en-US" sz="5333" b="1" kern="0" dirty="0">
                <a:solidFill>
                  <a:srgbClr val="FFFFFF"/>
                </a:solidFill>
                <a:latin typeface="Encode Sans"/>
                <a:ea typeface="Encode Sans"/>
                <a:cs typeface="Encode Sans"/>
                <a:sym typeface="Encode Sans"/>
              </a:rPr>
              <a:t> y para </a:t>
            </a:r>
            <a:r>
              <a:rPr lang="en-US" sz="5333" b="1" kern="0" dirty="0" err="1">
                <a:solidFill>
                  <a:srgbClr val="FFFFFF"/>
                </a:solidFill>
                <a:latin typeface="Encode Sans"/>
                <a:ea typeface="Encode Sans"/>
                <a:cs typeface="Encode Sans"/>
                <a:sym typeface="Encode Sans"/>
              </a:rPr>
              <a:t>qué</a:t>
            </a:r>
            <a:br>
              <a:rPr lang="en-US" sz="5333" b="1" kern="0" dirty="0">
                <a:solidFill>
                  <a:srgbClr val="FFFFFF"/>
                </a:solidFill>
                <a:latin typeface="Encode Sans"/>
                <a:ea typeface="Encode Sans"/>
                <a:cs typeface="Encode Sans"/>
                <a:sym typeface="Encode Sans"/>
              </a:rPr>
            </a:br>
            <a:endParaRPr lang="en-US" sz="5333" b="1" kern="0" dirty="0">
              <a:solidFill>
                <a:srgbClr val="FFFFFF"/>
              </a:solidFill>
              <a:latin typeface="Encode Sans"/>
              <a:ea typeface="Encode Sans"/>
              <a:cs typeface="Encode Sans"/>
              <a:sym typeface="Encode Sans"/>
            </a:endParaRPr>
          </a:p>
          <a:p>
            <a:pPr defTabSz="1219170">
              <a:spcBef>
                <a:spcPts val="1600"/>
              </a:spcBef>
              <a:spcAft>
                <a:spcPts val="1600"/>
              </a:spcAft>
              <a:buClr>
                <a:srgbClr val="000000"/>
              </a:buClr>
              <a:buSzPts val="4000"/>
            </a:pPr>
            <a:r>
              <a:rPr lang="en-US" sz="3200" kern="0" dirty="0">
                <a:solidFill>
                  <a:srgbClr val="FFFFFF"/>
                </a:solidFill>
                <a:latin typeface="Encode Sans"/>
                <a:ea typeface="Encode Sans"/>
                <a:cs typeface="Encode Sans"/>
                <a:sym typeface="Encode Sans"/>
              </a:rPr>
              <a:t>MBA GUIDO CURLETTO</a:t>
            </a:r>
            <a:br>
              <a:rPr lang="en-US" sz="3200" kern="0" dirty="0">
                <a:solidFill>
                  <a:srgbClr val="FFFFFF"/>
                </a:solidFill>
                <a:latin typeface="Encode Sans"/>
                <a:ea typeface="Encode Sans"/>
                <a:cs typeface="Encode Sans"/>
                <a:sym typeface="Encode Sans"/>
              </a:rPr>
            </a:br>
            <a:r>
              <a:rPr lang="en-US" sz="2667" kern="0" dirty="0">
                <a:solidFill>
                  <a:srgbClr val="FFFFFF"/>
                </a:solidFill>
                <a:latin typeface="Encode Sans"/>
                <a:ea typeface="Encode Sans"/>
                <a:cs typeface="Encode Sans"/>
                <a:sym typeface="Encode Sans"/>
              </a:rPr>
              <a:t>Red de </a:t>
            </a:r>
            <a:r>
              <a:rPr lang="en-US" sz="2667" kern="0" dirty="0" err="1">
                <a:solidFill>
                  <a:srgbClr val="FFFFFF"/>
                </a:solidFill>
                <a:latin typeface="Encode Sans"/>
                <a:ea typeface="Encode Sans"/>
                <a:cs typeface="Encode Sans"/>
                <a:sym typeface="Encode Sans"/>
              </a:rPr>
              <a:t>Expertos</a:t>
            </a:r>
            <a:r>
              <a:rPr lang="en-US" sz="2667" kern="0" dirty="0">
                <a:solidFill>
                  <a:srgbClr val="FFFFFF"/>
                </a:solidFill>
                <a:latin typeface="Encode Sans"/>
                <a:ea typeface="Encode Sans"/>
                <a:cs typeface="Encode Sans"/>
                <a:sym typeface="Encode Sans"/>
              </a:rPr>
              <a:t> </a:t>
            </a:r>
            <a:r>
              <a:rPr lang="en-US" sz="2667" kern="0" dirty="0" err="1">
                <a:solidFill>
                  <a:srgbClr val="FFFFFF"/>
                </a:solidFill>
                <a:latin typeface="Encode Sans"/>
                <a:ea typeface="Encode Sans"/>
                <a:cs typeface="Encode Sans"/>
                <a:sym typeface="Encode Sans"/>
              </a:rPr>
              <a:t>Pymes</a:t>
            </a:r>
            <a:endParaRPr sz="3200" kern="0" dirty="0">
              <a:solidFill>
                <a:srgbClr val="FFFFFF"/>
              </a:solidFill>
              <a:latin typeface="Encode Sans"/>
              <a:ea typeface="Encode Sans"/>
              <a:cs typeface="Encode Sans"/>
              <a:sym typeface="Encode Sans"/>
            </a:endParaRPr>
          </a:p>
        </p:txBody>
      </p:sp>
      <p:sp>
        <p:nvSpPr>
          <p:cNvPr id="103" name="Google Shape;103;p25"/>
          <p:cNvSpPr txBox="1"/>
          <p:nvPr/>
        </p:nvSpPr>
        <p:spPr>
          <a:xfrm>
            <a:off x="4074233" y="719000"/>
            <a:ext cx="2673200" cy="1180000"/>
          </a:xfrm>
          <a:prstGeom prst="rect">
            <a:avLst/>
          </a:prstGeom>
          <a:noFill/>
          <a:ln>
            <a:noFill/>
          </a:ln>
        </p:spPr>
        <p:txBody>
          <a:bodyPr spcFirstLastPara="1" wrap="square" lIns="121900" tIns="121900" rIns="121900" bIns="121900" anchor="t"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pic>
        <p:nvPicPr>
          <p:cNvPr id="104" name="Google Shape;104;p25"/>
          <p:cNvPicPr preferRelativeResize="0"/>
          <p:nvPr/>
        </p:nvPicPr>
        <p:blipFill rotWithShape="1">
          <a:blip r:embed="rId3">
            <a:alphaModFix/>
          </a:blip>
          <a:srcRect/>
          <a:stretch/>
        </p:blipFill>
        <p:spPr>
          <a:xfrm>
            <a:off x="1039508" y="5466383"/>
            <a:ext cx="2213701" cy="918803"/>
          </a:xfrm>
          <a:prstGeom prst="rect">
            <a:avLst/>
          </a:prstGeom>
          <a:noFill/>
          <a:ln>
            <a:noFill/>
          </a:ln>
        </p:spPr>
      </p:pic>
      <p:sp>
        <p:nvSpPr>
          <p:cNvPr id="105" name="Google Shape;105;p25"/>
          <p:cNvSpPr txBox="1"/>
          <p:nvPr/>
        </p:nvSpPr>
        <p:spPr>
          <a:xfrm>
            <a:off x="5950700" y="4247537"/>
            <a:ext cx="246221" cy="410369"/>
          </a:xfrm>
          <a:prstGeom prst="rect">
            <a:avLst/>
          </a:prstGeom>
          <a:noFill/>
          <a:ln>
            <a:noFill/>
          </a:ln>
        </p:spPr>
        <p:txBody>
          <a:bodyPr spcFirstLastPara="1" wrap="square" lIns="121900" tIns="60933" rIns="121900" bIns="60933" anchor="t" anchorCtr="0">
            <a:noAutofit/>
          </a:bodyPr>
          <a:lstStyle/>
          <a:p>
            <a:pPr defTabSz="1219170">
              <a:buClr>
                <a:srgbClr val="000000"/>
              </a:buClr>
            </a:pPr>
            <a:endParaRPr sz="1867" kern="0">
              <a:solidFill>
                <a:srgbClr val="000000"/>
              </a:solidFill>
              <a:latin typeface="Arial"/>
              <a:ea typeface="Arial"/>
              <a:cs typeface="Arial"/>
              <a:sym typeface="Arial"/>
            </a:endParaRPr>
          </a:p>
        </p:txBody>
      </p:sp>
      <p:sp>
        <p:nvSpPr>
          <p:cNvPr id="106" name="Google Shape;106;p25"/>
          <p:cNvSpPr txBox="1"/>
          <p:nvPr/>
        </p:nvSpPr>
        <p:spPr>
          <a:xfrm>
            <a:off x="198475" y="3983767"/>
            <a:ext cx="9374000" cy="390000"/>
          </a:xfrm>
          <a:prstGeom prst="rect">
            <a:avLst/>
          </a:prstGeom>
          <a:noFill/>
          <a:ln>
            <a:noFill/>
          </a:ln>
        </p:spPr>
        <p:txBody>
          <a:bodyPr spcFirstLastPara="1" wrap="square" lIns="121900" tIns="60933" rIns="121900" bIns="60933" anchor="t" anchorCtr="0">
            <a:noAutofit/>
          </a:bodyPr>
          <a:lstStyle/>
          <a:p>
            <a:pPr defTabSz="1219170">
              <a:buClr>
                <a:srgbClr val="000000"/>
              </a:buClr>
            </a:pPr>
            <a:r>
              <a:rPr lang="en-US" sz="1600" kern="0" dirty="0">
                <a:solidFill>
                  <a:srgbClr val="FFFFFF"/>
                </a:solidFill>
                <a:latin typeface="Encode Sans Condensed Thin"/>
                <a:ea typeface="Encode Sans Condensed Thin"/>
                <a:cs typeface="Encode Sans Condensed Thin"/>
                <a:sym typeface="Encode Sans Condensed Thin"/>
              </a:rPr>
              <a:t>”</a:t>
            </a:r>
            <a:endParaRPr sz="1600" kern="0" dirty="0">
              <a:solidFill>
                <a:srgbClr val="FFFFFF"/>
              </a:solidFill>
              <a:latin typeface="Encode Sans Condensed Thin"/>
              <a:ea typeface="Encode Sans Condensed Thin"/>
              <a:cs typeface="Encode Sans Condensed Thin"/>
              <a:sym typeface="Encode Sans Condensed Thin"/>
            </a:endParaRPr>
          </a:p>
        </p:txBody>
      </p:sp>
      <p:pic>
        <p:nvPicPr>
          <p:cNvPr id="107" name="Google Shape;107;p25"/>
          <p:cNvPicPr preferRelativeResize="0"/>
          <p:nvPr/>
        </p:nvPicPr>
        <p:blipFill rotWithShape="1">
          <a:blip r:embed="rId4">
            <a:alphaModFix/>
          </a:blip>
          <a:srcRect/>
          <a:stretch/>
        </p:blipFill>
        <p:spPr>
          <a:xfrm>
            <a:off x="9761003" y="5623667"/>
            <a:ext cx="1746333" cy="604235"/>
          </a:xfrm>
          <a:prstGeom prst="rect">
            <a:avLst/>
          </a:prstGeom>
          <a:noFill/>
          <a:ln>
            <a:noFill/>
          </a:ln>
        </p:spPr>
      </p:pic>
      <p:cxnSp>
        <p:nvCxnSpPr>
          <p:cNvPr id="108" name="Google Shape;108;p25"/>
          <p:cNvCxnSpPr/>
          <p:nvPr/>
        </p:nvCxnSpPr>
        <p:spPr>
          <a:xfrm rot="10800000">
            <a:off x="1081079" y="5101389"/>
            <a:ext cx="6534292" cy="0"/>
          </a:xfrm>
          <a:prstGeom prst="straightConnector1">
            <a:avLst/>
          </a:prstGeom>
          <a:noFill/>
          <a:ln w="9525" cap="flat" cmpd="sng">
            <a:solidFill>
              <a:srgbClr val="F2F2F2"/>
            </a:solidFill>
            <a:prstDash val="solid"/>
            <a:round/>
            <a:headEnd type="none" w="sm" len="sm"/>
            <a:tailEnd type="none" w="sm" len="sm"/>
          </a:ln>
        </p:spPr>
      </p:cxnSp>
      <p:pic>
        <p:nvPicPr>
          <p:cNvPr id="2" name="Imagen 1">
            <a:extLst>
              <a:ext uri="{FF2B5EF4-FFF2-40B4-BE49-F238E27FC236}">
                <a16:creationId xmlns:a16="http://schemas.microsoft.com/office/drawing/2014/main" id="{43D7B0DA-C1A7-4CA4-AFA2-08400C9D980F}"/>
              </a:ext>
            </a:extLst>
          </p:cNvPr>
          <p:cNvPicPr>
            <a:picLocks noChangeAspect="1"/>
          </p:cNvPicPr>
          <p:nvPr/>
        </p:nvPicPr>
        <p:blipFill>
          <a:blip r:embed="rId5"/>
          <a:stretch>
            <a:fillRect/>
          </a:stretch>
        </p:blipFill>
        <p:spPr>
          <a:xfrm>
            <a:off x="0" y="-5080"/>
            <a:ext cx="12192000" cy="6868159"/>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52FD16-B41F-4806-A02B-AB49304BBFAB}"/>
              </a:ext>
            </a:extLst>
          </p:cNvPr>
          <p:cNvSpPr>
            <a:spLocks noGrp="1"/>
          </p:cNvSpPr>
          <p:nvPr>
            <p:ph type="title"/>
          </p:nvPr>
        </p:nvSpPr>
        <p:spPr>
          <a:xfrm>
            <a:off x="3956198" y="288050"/>
            <a:ext cx="8610600" cy="1293028"/>
          </a:xfrm>
        </p:spPr>
        <p:txBody>
          <a:bodyPr/>
          <a:lstStyle/>
          <a:p>
            <a:r>
              <a:rPr lang="es-AR" dirty="0"/>
              <a:t>Comercio Electrónico</a:t>
            </a:r>
            <a:br>
              <a:rPr lang="es-AR" dirty="0"/>
            </a:br>
            <a:r>
              <a:rPr lang="es-AR" dirty="0"/>
              <a:t>EL dilema</a:t>
            </a:r>
          </a:p>
        </p:txBody>
      </p:sp>
      <p:sp>
        <p:nvSpPr>
          <p:cNvPr id="3" name="Marcador de pie de página 2">
            <a:extLst>
              <a:ext uri="{FF2B5EF4-FFF2-40B4-BE49-F238E27FC236}">
                <a16:creationId xmlns:a16="http://schemas.microsoft.com/office/drawing/2014/main" id="{5B3DE86A-6EFB-40B3-BC60-5BA992731C92}"/>
              </a:ext>
            </a:extLst>
          </p:cNvPr>
          <p:cNvSpPr>
            <a:spLocks noGrp="1"/>
          </p:cNvSpPr>
          <p:nvPr>
            <p:ph type="ftr" sz="quarter" idx="11"/>
          </p:nvPr>
        </p:nvSpPr>
        <p:spPr/>
        <p:txBody>
          <a:bodyPr/>
          <a:lstStyle/>
          <a:p>
            <a:r>
              <a:rPr lang="it-IT">
                <a:solidFill>
                  <a:prstClr val="white">
                    <a:tint val="75000"/>
                  </a:prstClr>
                </a:solidFill>
              </a:rPr>
              <a:t>MBA. Guido L. Curletto.                                       </a:t>
            </a:r>
            <a:endParaRPr lang="en-US" dirty="0">
              <a:solidFill>
                <a:prstClr val="white">
                  <a:tint val="75000"/>
                </a:prstClr>
              </a:solidFill>
            </a:endParaRPr>
          </a:p>
        </p:txBody>
      </p:sp>
      <p:pic>
        <p:nvPicPr>
          <p:cNvPr id="2050" name="Picture 2" descr="trade-off for new business - Bible2Business">
            <a:extLst>
              <a:ext uri="{FF2B5EF4-FFF2-40B4-BE49-F238E27FC236}">
                <a16:creationId xmlns:a16="http://schemas.microsoft.com/office/drawing/2014/main" id="{7CD1EB4E-740F-465C-9F4D-E799A2B4AF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34857"/>
            <a:ext cx="12189173" cy="5123143"/>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16524812-6644-4B2E-BD40-56380190EE58}"/>
              </a:ext>
            </a:extLst>
          </p:cNvPr>
          <p:cNvSpPr txBox="1"/>
          <p:nvPr/>
        </p:nvSpPr>
        <p:spPr>
          <a:xfrm>
            <a:off x="3282461" y="3027885"/>
            <a:ext cx="4762842" cy="1015663"/>
          </a:xfrm>
          <a:prstGeom prst="rect">
            <a:avLst/>
          </a:prstGeom>
          <a:solidFill>
            <a:srgbClr val="0A5F3E"/>
          </a:solidFill>
        </p:spPr>
        <p:txBody>
          <a:bodyPr wrap="none" rtlCol="0">
            <a:spAutoFit/>
          </a:bodyPr>
          <a:lstStyle/>
          <a:p>
            <a:r>
              <a:rPr lang="es-AR" sz="6000" b="1" dirty="0">
                <a:effectLst>
                  <a:outerShdw blurRad="38100" dist="38100" dir="2700000" algn="tl">
                    <a:srgbClr val="000000">
                      <a:alpha val="43137"/>
                    </a:srgbClr>
                  </a:outerShdw>
                </a:effectLst>
                <a:latin typeface="Bahnschrift" panose="020B0502040204020203" pitchFamily="34" charset="0"/>
              </a:rPr>
              <a:t>E-Commerce</a:t>
            </a:r>
          </a:p>
        </p:txBody>
      </p:sp>
      <p:sp>
        <p:nvSpPr>
          <p:cNvPr id="6" name="CuadroTexto 5">
            <a:extLst>
              <a:ext uri="{FF2B5EF4-FFF2-40B4-BE49-F238E27FC236}">
                <a16:creationId xmlns:a16="http://schemas.microsoft.com/office/drawing/2014/main" id="{651C3293-A323-4FA9-84FD-0D1FB9D87654}"/>
              </a:ext>
            </a:extLst>
          </p:cNvPr>
          <p:cNvSpPr txBox="1"/>
          <p:nvPr/>
        </p:nvSpPr>
        <p:spPr>
          <a:xfrm>
            <a:off x="3885027" y="4560054"/>
            <a:ext cx="4437433" cy="1015663"/>
          </a:xfrm>
          <a:prstGeom prst="rect">
            <a:avLst/>
          </a:prstGeom>
          <a:solidFill>
            <a:srgbClr val="B1333F"/>
          </a:solidFill>
        </p:spPr>
        <p:txBody>
          <a:bodyPr wrap="none" rtlCol="0">
            <a:spAutoFit/>
          </a:bodyPr>
          <a:lstStyle/>
          <a:p>
            <a:r>
              <a:rPr lang="es-AR" sz="6000" b="1" dirty="0">
                <a:effectLst>
                  <a:outerShdw blurRad="38100" dist="38100" dir="2700000" algn="tl">
                    <a:srgbClr val="000000">
                      <a:alpha val="43137"/>
                    </a:srgbClr>
                  </a:outerShdw>
                </a:effectLst>
                <a:latin typeface="Bahnschrift" panose="020B0502040204020203" pitchFamily="34" charset="0"/>
              </a:rPr>
              <a:t>Marketplace</a:t>
            </a:r>
          </a:p>
        </p:txBody>
      </p:sp>
      <p:sp>
        <p:nvSpPr>
          <p:cNvPr id="8" name="CuadroTexto 7">
            <a:extLst>
              <a:ext uri="{FF2B5EF4-FFF2-40B4-BE49-F238E27FC236}">
                <a16:creationId xmlns:a16="http://schemas.microsoft.com/office/drawing/2014/main" id="{9DC9074C-4B3C-42FD-A46E-B2DEB4A8B00D}"/>
              </a:ext>
            </a:extLst>
          </p:cNvPr>
          <p:cNvSpPr txBox="1"/>
          <p:nvPr/>
        </p:nvSpPr>
        <p:spPr>
          <a:xfrm rot="20532850">
            <a:off x="373274" y="1281932"/>
            <a:ext cx="3404382" cy="1701684"/>
          </a:xfrm>
          <a:prstGeom prst="rect">
            <a:avLst/>
          </a:prstGeom>
          <a:solidFill>
            <a:srgbClr val="0A5F3E"/>
          </a:solidFill>
          <a:ln w="38100">
            <a:solidFill>
              <a:schemeClr val="tx1"/>
            </a:solidFill>
          </a:ln>
        </p:spPr>
        <p:txBody>
          <a:bodyPr wrap="square">
            <a:spAutoFit/>
          </a:bodyPr>
          <a:lstStyle/>
          <a:p>
            <a:pPr>
              <a:lnSpc>
                <a:spcPct val="150000"/>
              </a:lnSpc>
            </a:pPr>
            <a:r>
              <a:rPr lang="es-AR" dirty="0" err="1">
                <a:effectLst>
                  <a:outerShdw blurRad="38100" dist="38100" dir="2700000" algn="tl">
                    <a:srgbClr val="000000">
                      <a:alpha val="43137"/>
                    </a:srgbClr>
                  </a:outerShdw>
                </a:effectLst>
              </a:rPr>
              <a:t>Empretienda</a:t>
            </a:r>
            <a:r>
              <a:rPr lang="es-AR" dirty="0">
                <a:effectLst>
                  <a:outerShdw blurRad="38100" dist="38100" dir="2700000" algn="tl">
                    <a:srgbClr val="000000">
                      <a:alpha val="43137"/>
                    </a:srgbClr>
                  </a:outerShdw>
                </a:effectLst>
              </a:rPr>
              <a:t> - Tienda online</a:t>
            </a:r>
          </a:p>
          <a:p>
            <a:pPr>
              <a:lnSpc>
                <a:spcPct val="150000"/>
              </a:lnSpc>
            </a:pPr>
            <a:r>
              <a:rPr lang="es-AR" dirty="0" err="1">
                <a:effectLst>
                  <a:outerShdw blurRad="38100" dist="38100" dir="2700000" algn="tl">
                    <a:srgbClr val="000000">
                      <a:alpha val="43137"/>
                    </a:srgbClr>
                  </a:outerShdw>
                </a:effectLst>
              </a:rPr>
              <a:t>Syloper</a:t>
            </a:r>
            <a:r>
              <a:rPr lang="es-AR" dirty="0">
                <a:effectLst>
                  <a:outerShdw blurRad="38100" dist="38100" dir="2700000" algn="tl">
                    <a:srgbClr val="000000">
                      <a:alpha val="43137"/>
                    </a:srgbClr>
                  </a:outerShdw>
                </a:effectLst>
              </a:rPr>
              <a:t> - Tienda online</a:t>
            </a:r>
          </a:p>
          <a:p>
            <a:pPr>
              <a:lnSpc>
                <a:spcPct val="150000"/>
              </a:lnSpc>
            </a:pPr>
            <a:r>
              <a:rPr lang="es-AR" dirty="0" err="1">
                <a:effectLst>
                  <a:outerShdw blurRad="38100" dist="38100" dir="2700000" algn="tl">
                    <a:srgbClr val="000000">
                      <a:alpha val="43137"/>
                    </a:srgbClr>
                  </a:outerShdw>
                </a:effectLst>
              </a:rPr>
              <a:t>Tiendanube</a:t>
            </a:r>
            <a:r>
              <a:rPr lang="es-AR" dirty="0">
                <a:effectLst>
                  <a:outerShdw blurRad="38100" dist="38100" dir="2700000" algn="tl">
                    <a:srgbClr val="000000">
                      <a:alpha val="43137"/>
                    </a:srgbClr>
                  </a:outerShdw>
                </a:effectLst>
              </a:rPr>
              <a:t> - Tienda online</a:t>
            </a:r>
          </a:p>
          <a:p>
            <a:pPr>
              <a:lnSpc>
                <a:spcPct val="150000"/>
              </a:lnSpc>
            </a:pPr>
            <a:r>
              <a:rPr lang="es-AR" dirty="0" err="1">
                <a:effectLst>
                  <a:outerShdw blurRad="38100" dist="38100" dir="2700000" algn="tl">
                    <a:srgbClr val="000000">
                      <a:alpha val="43137"/>
                    </a:srgbClr>
                  </a:outerShdw>
                </a:effectLst>
              </a:rPr>
              <a:t>Rails</a:t>
            </a:r>
            <a:r>
              <a:rPr lang="es-AR" dirty="0">
                <a:effectLst>
                  <a:outerShdw blurRad="38100" dist="38100" dir="2700000" algn="tl">
                    <a:srgbClr val="000000">
                      <a:alpha val="43137"/>
                    </a:srgbClr>
                  </a:outerShdw>
                </a:effectLst>
              </a:rPr>
              <a:t> </a:t>
            </a:r>
            <a:r>
              <a:rPr lang="es-AR" dirty="0" err="1">
                <a:effectLst>
                  <a:outerShdw blurRad="38100" dist="38100" dir="2700000" algn="tl">
                    <a:srgbClr val="000000">
                      <a:alpha val="43137"/>
                    </a:srgbClr>
                  </a:outerShdw>
                </a:effectLst>
              </a:rPr>
              <a:t>Systems</a:t>
            </a:r>
            <a:r>
              <a:rPr lang="es-AR" dirty="0">
                <a:effectLst>
                  <a:outerShdw blurRad="38100" dist="38100" dir="2700000" algn="tl">
                    <a:srgbClr val="000000">
                      <a:alpha val="43137"/>
                    </a:srgbClr>
                  </a:outerShdw>
                </a:effectLst>
              </a:rPr>
              <a:t> - Tienda online</a:t>
            </a:r>
          </a:p>
        </p:txBody>
      </p:sp>
      <p:sp>
        <p:nvSpPr>
          <p:cNvPr id="9" name="CuadroTexto 8">
            <a:extLst>
              <a:ext uri="{FF2B5EF4-FFF2-40B4-BE49-F238E27FC236}">
                <a16:creationId xmlns:a16="http://schemas.microsoft.com/office/drawing/2014/main" id="{564B2E51-88B0-41C5-8AAC-24059A5FC3C9}"/>
              </a:ext>
            </a:extLst>
          </p:cNvPr>
          <p:cNvSpPr txBox="1"/>
          <p:nvPr/>
        </p:nvSpPr>
        <p:spPr>
          <a:xfrm rot="1161259">
            <a:off x="575339" y="4269876"/>
            <a:ext cx="2192726" cy="656718"/>
          </a:xfrm>
          <a:prstGeom prst="rect">
            <a:avLst/>
          </a:prstGeom>
          <a:solidFill>
            <a:srgbClr val="0A5F3E"/>
          </a:solidFill>
          <a:ln w="38100">
            <a:solidFill>
              <a:schemeClr val="tx1"/>
            </a:solidFill>
          </a:ln>
        </p:spPr>
        <p:txBody>
          <a:bodyPr wrap="square">
            <a:spAutoFit/>
          </a:bodyPr>
          <a:lstStyle>
            <a:defPPr>
              <a:defRPr lang="es-AR"/>
            </a:defPPr>
            <a:lvl1pPr>
              <a:lnSpc>
                <a:spcPct val="150000"/>
              </a:lnSpc>
              <a:defRPr>
                <a:solidFill>
                  <a:schemeClr val="bg1"/>
                </a:solidFill>
                <a:effectLst>
                  <a:outerShdw blurRad="38100" dist="38100" dir="2700000" algn="tl">
                    <a:srgbClr val="000000">
                      <a:alpha val="43137"/>
                    </a:srgbClr>
                  </a:outerShdw>
                </a:effectLst>
              </a:defRPr>
            </a:lvl1pPr>
          </a:lstStyle>
          <a:p>
            <a:r>
              <a:rPr lang="es-AR" sz="2800" dirty="0">
                <a:solidFill>
                  <a:schemeClr val="tx1"/>
                </a:solidFill>
              </a:rPr>
              <a:t>En mi </a:t>
            </a:r>
            <a:r>
              <a:rPr lang="es-AR" sz="2800" dirty="0">
                <a:solidFill>
                  <a:schemeClr val="tx1"/>
                </a:solidFill>
                <a:hlinkClick r:id="rId3">
                  <a:extLst>
                    <a:ext uri="{A12FA001-AC4F-418D-AE19-62706E023703}">
                      <ahyp:hlinkClr xmlns:ahyp="http://schemas.microsoft.com/office/drawing/2018/hyperlinkcolor" val="tx"/>
                    </a:ext>
                  </a:extLst>
                </a:hlinkClick>
              </a:rPr>
              <a:t>Web</a:t>
            </a:r>
            <a:endParaRPr lang="es-AR" sz="2800" dirty="0">
              <a:solidFill>
                <a:schemeClr val="tx1"/>
              </a:solidFill>
            </a:endParaRPr>
          </a:p>
        </p:txBody>
      </p:sp>
    </p:spTree>
    <p:extLst>
      <p:ext uri="{BB962C8B-B14F-4D97-AF65-F5344CB8AC3E}">
        <p14:creationId xmlns:p14="http://schemas.microsoft.com/office/powerpoint/2010/main" val="1140535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C3375819-5F1A-4251-9B24-DA6FE886AFDE}"/>
              </a:ext>
            </a:extLst>
          </p:cNvPr>
          <p:cNvSpPr>
            <a:spLocks noGrp="1"/>
          </p:cNvSpPr>
          <p:nvPr>
            <p:ph type="ftr" sz="quarter" idx="11"/>
          </p:nvPr>
        </p:nvSpPr>
        <p:spPr/>
        <p:txBody>
          <a:bodyPr/>
          <a:lstStyle/>
          <a:p>
            <a:r>
              <a:rPr lang="it-IT">
                <a:solidFill>
                  <a:prstClr val="white">
                    <a:tint val="75000"/>
                  </a:prstClr>
                </a:solidFill>
              </a:rPr>
              <a:t>MBA. Guido L. Curletto.                                       </a:t>
            </a:r>
            <a:endParaRPr lang="en-US" dirty="0">
              <a:solidFill>
                <a:prstClr val="white">
                  <a:tint val="75000"/>
                </a:prstClr>
              </a:solidFill>
            </a:endParaRPr>
          </a:p>
        </p:txBody>
      </p:sp>
      <p:pic>
        <p:nvPicPr>
          <p:cNvPr id="3074" name="Picture 2" descr="Qué diferencias hay entre un ecommerce y un marketplace?">
            <a:extLst>
              <a:ext uri="{FF2B5EF4-FFF2-40B4-BE49-F238E27FC236}">
                <a16:creationId xmlns:a16="http://schemas.microsoft.com/office/drawing/2014/main" id="{DB689716-FE7F-4319-8947-58AB64F3EE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02327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p:cNvGraphicFramePr/>
          <p:nvPr/>
        </p:nvGraphicFramePr>
        <p:xfrm>
          <a:off x="-169818" y="191344"/>
          <a:ext cx="12360230" cy="65223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ítulo 1"/>
          <p:cNvSpPr>
            <a:spLocks noGrp="1"/>
          </p:cNvSpPr>
          <p:nvPr>
            <p:ph type="title"/>
          </p:nvPr>
        </p:nvSpPr>
        <p:spPr>
          <a:xfrm>
            <a:off x="1575726" y="5303071"/>
            <a:ext cx="9903418" cy="1478185"/>
          </a:xfrm>
        </p:spPr>
        <p:txBody>
          <a:bodyPr/>
          <a:lstStyle/>
          <a:p>
            <a:r>
              <a:rPr lang="es-AR" dirty="0"/>
              <a:t>Decisiones de E-</a:t>
            </a:r>
            <a:r>
              <a:rPr lang="es-AR" dirty="0" err="1"/>
              <a:t>commerce</a:t>
            </a:r>
            <a:endParaRPr lang="es-AR" dirty="0"/>
          </a:p>
        </p:txBody>
      </p:sp>
      <p:pic>
        <p:nvPicPr>
          <p:cNvPr id="4" name="Imagen 3"/>
          <p:cNvPicPr>
            <a:picLocks noChangeAspect="1"/>
          </p:cNvPicPr>
          <p:nvPr/>
        </p:nvPicPr>
        <p:blipFill>
          <a:blip r:embed="rId8"/>
          <a:stretch>
            <a:fillRect/>
          </a:stretch>
        </p:blipFill>
        <p:spPr>
          <a:xfrm>
            <a:off x="9984433" y="3797176"/>
            <a:ext cx="2205981" cy="1496470"/>
          </a:xfrm>
          <a:prstGeom prst="rect">
            <a:avLst/>
          </a:prstGeom>
        </p:spPr>
      </p:pic>
    </p:spTree>
    <p:extLst>
      <p:ext uri="{BB962C8B-B14F-4D97-AF65-F5344CB8AC3E}">
        <p14:creationId xmlns:p14="http://schemas.microsoft.com/office/powerpoint/2010/main" val="1659423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AR"/>
          </a:p>
        </p:txBody>
      </p:sp>
      <p:sp>
        <p:nvSpPr>
          <p:cNvPr id="3" name="Subtítulo 2"/>
          <p:cNvSpPr>
            <a:spLocks noGrp="1"/>
          </p:cNvSpPr>
          <p:nvPr>
            <p:ph type="subTitle" idx="1"/>
          </p:nvPr>
        </p:nvSpPr>
        <p:spPr/>
        <p:txBody>
          <a:bodyPr/>
          <a:lstStyle/>
          <a:p>
            <a:endParaRPr lang="es-AR"/>
          </a:p>
        </p:txBody>
      </p:sp>
      <p:pic>
        <p:nvPicPr>
          <p:cNvPr id="4" name="Imagen 3"/>
          <p:cNvPicPr>
            <a:picLocks noChangeAspect="1"/>
          </p:cNvPicPr>
          <p:nvPr/>
        </p:nvPicPr>
        <p:blipFill>
          <a:blip r:embed="rId2"/>
          <a:stretch>
            <a:fillRect/>
          </a:stretch>
        </p:blipFill>
        <p:spPr>
          <a:xfrm>
            <a:off x="1373246" y="346867"/>
            <a:ext cx="10818754" cy="6164266"/>
          </a:xfrm>
          <a:prstGeom prst="rect">
            <a:avLst/>
          </a:prstGeom>
        </p:spPr>
      </p:pic>
    </p:spTree>
    <p:extLst>
      <p:ext uri="{BB962C8B-B14F-4D97-AF65-F5344CB8AC3E}">
        <p14:creationId xmlns:p14="http://schemas.microsoft.com/office/powerpoint/2010/main" val="33090316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p:txBody>
          <a:bodyPr/>
          <a:lstStyle/>
          <a:p>
            <a:r>
              <a:rPr lang="es-AR" dirty="0"/>
              <a:t>Motores de búsqueda</a:t>
            </a:r>
          </a:p>
        </p:txBody>
      </p:sp>
      <p:sp>
        <p:nvSpPr>
          <p:cNvPr id="3" name="Marcador de texto 2"/>
          <p:cNvSpPr>
            <a:spLocks noGrp="1"/>
          </p:cNvSpPr>
          <p:nvPr>
            <p:ph type="body" idx="4294967295"/>
          </p:nvPr>
        </p:nvSpPr>
        <p:spPr>
          <a:xfrm>
            <a:off x="3698532" y="3014019"/>
            <a:ext cx="8493468" cy="3512420"/>
          </a:xfrm>
        </p:spPr>
        <p:txBody>
          <a:bodyPr>
            <a:noAutofit/>
          </a:bodyPr>
          <a:lstStyle/>
          <a:p>
            <a:r>
              <a:rPr lang="es-AR" sz="2800" dirty="0"/>
              <a:t>Por un lado, proporciona resultados orgánicos o naturales. Aparecen en el centro de la pagina del buscador y no implican pago por parte de la empresa. </a:t>
            </a:r>
          </a:p>
          <a:p>
            <a:endParaRPr lang="es-AR" sz="2800" dirty="0"/>
          </a:p>
          <a:p>
            <a:r>
              <a:rPr lang="es-AR" sz="2800" dirty="0"/>
              <a:t>Por otro lado, resultados de pago. Son anuncios que aparecen en la parte superior y superior derecha. También se conocen como enlaces patrocinados. </a:t>
            </a:r>
          </a:p>
        </p:txBody>
      </p:sp>
      <p:sp>
        <p:nvSpPr>
          <p:cNvPr id="9" name="Rectángulo 8"/>
          <p:cNvSpPr/>
          <p:nvPr/>
        </p:nvSpPr>
        <p:spPr>
          <a:xfrm>
            <a:off x="846931" y="2154128"/>
            <a:ext cx="10494961" cy="646331"/>
          </a:xfrm>
          <a:prstGeom prst="rect">
            <a:avLst/>
          </a:prstGeom>
        </p:spPr>
        <p:txBody>
          <a:bodyPr wrap="square">
            <a:spAutoFit/>
          </a:bodyPr>
          <a:lstStyle/>
          <a:p>
            <a:pPr algn="r"/>
            <a:r>
              <a:rPr lang="es-AR" dirty="0"/>
              <a:t>Cuando un usuario realiza una búsqueda, el buscador devuelve los resultados que considera mas relevantes para dicha consulta:</a:t>
            </a:r>
          </a:p>
        </p:txBody>
      </p:sp>
      <p:grpSp>
        <p:nvGrpSpPr>
          <p:cNvPr id="13" name="Grupo 12"/>
          <p:cNvGrpSpPr/>
          <p:nvPr/>
        </p:nvGrpSpPr>
        <p:grpSpPr>
          <a:xfrm>
            <a:off x="846931" y="2800459"/>
            <a:ext cx="2781300" cy="1950535"/>
            <a:chOff x="846931" y="2800459"/>
            <a:chExt cx="2781300" cy="1950535"/>
          </a:xfrm>
        </p:grpSpPr>
        <p:sp>
          <p:nvSpPr>
            <p:cNvPr id="8" name="Rectángulo 7"/>
            <p:cNvSpPr/>
            <p:nvPr/>
          </p:nvSpPr>
          <p:spPr>
            <a:xfrm>
              <a:off x="846931" y="4012330"/>
              <a:ext cx="2781300" cy="738664"/>
            </a:xfrm>
            <a:prstGeom prst="rect">
              <a:avLst/>
            </a:prstGeom>
          </p:spPr>
          <p:txBody>
            <a:bodyPr wrap="square">
              <a:spAutoFit/>
            </a:bodyPr>
            <a:lstStyle/>
            <a:p>
              <a:r>
                <a:rPr lang="es-AR" sz="1400" dirty="0"/>
                <a:t>Las técnicas  SEO (</a:t>
              </a:r>
              <a:r>
                <a:rPr lang="es-AR" sz="1400" dirty="0" err="1"/>
                <a:t>Search</a:t>
              </a:r>
              <a:r>
                <a:rPr lang="es-AR" sz="1400" dirty="0"/>
                <a:t> </a:t>
              </a:r>
              <a:r>
                <a:rPr lang="es-AR" sz="1400" dirty="0" err="1"/>
                <a:t>Engine</a:t>
              </a:r>
              <a:r>
                <a:rPr lang="es-AR" sz="1400" dirty="0"/>
                <a:t> </a:t>
              </a:r>
              <a:r>
                <a:rPr lang="es-AR" sz="1400" dirty="0" err="1"/>
                <a:t>Optimization</a:t>
              </a:r>
              <a:r>
                <a:rPr lang="es-AR" sz="1400" dirty="0"/>
                <a:t>) se encargan de optimizar dichos resultados.</a:t>
              </a:r>
            </a:p>
          </p:txBody>
        </p:sp>
        <p:sp>
          <p:nvSpPr>
            <p:cNvPr id="11" name="Rectángulo 10"/>
            <p:cNvSpPr/>
            <p:nvPr/>
          </p:nvSpPr>
          <p:spPr>
            <a:xfrm>
              <a:off x="1141413" y="2800459"/>
              <a:ext cx="1925527" cy="1323439"/>
            </a:xfrm>
            <a:prstGeom prst="rect">
              <a:avLst/>
            </a:prstGeom>
            <a:noFill/>
          </p:spPr>
          <p:txBody>
            <a:bodyPr wrap="none" lIns="91440" tIns="45720" rIns="91440" bIns="45720">
              <a:spAutoFit/>
            </a:bodyPr>
            <a:lstStyle/>
            <a:p>
              <a:pPr algn="ctr"/>
              <a:r>
                <a:rPr lang="es-ES" sz="8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SEO</a:t>
              </a:r>
            </a:p>
          </p:txBody>
        </p:sp>
      </p:grpSp>
      <p:grpSp>
        <p:nvGrpSpPr>
          <p:cNvPr id="14" name="Grupo 13"/>
          <p:cNvGrpSpPr/>
          <p:nvPr/>
        </p:nvGrpSpPr>
        <p:grpSpPr>
          <a:xfrm>
            <a:off x="846931" y="4770229"/>
            <a:ext cx="2781300" cy="1931300"/>
            <a:chOff x="846931" y="4770229"/>
            <a:chExt cx="2781300" cy="1931300"/>
          </a:xfrm>
        </p:grpSpPr>
        <p:sp>
          <p:nvSpPr>
            <p:cNvPr id="10" name="Rectángulo 9"/>
            <p:cNvSpPr/>
            <p:nvPr/>
          </p:nvSpPr>
          <p:spPr>
            <a:xfrm>
              <a:off x="846931" y="5962865"/>
              <a:ext cx="2781300" cy="738664"/>
            </a:xfrm>
            <a:prstGeom prst="rect">
              <a:avLst/>
            </a:prstGeom>
          </p:spPr>
          <p:txBody>
            <a:bodyPr wrap="square">
              <a:spAutoFit/>
            </a:bodyPr>
            <a:lstStyle/>
            <a:p>
              <a:r>
                <a:rPr lang="es-AR" sz="1400" dirty="0"/>
                <a:t>Las técnicas  SEM (</a:t>
              </a:r>
              <a:r>
                <a:rPr lang="es-AR" sz="1400" dirty="0" err="1"/>
                <a:t>Search</a:t>
              </a:r>
              <a:r>
                <a:rPr lang="es-AR" sz="1400" dirty="0"/>
                <a:t> </a:t>
              </a:r>
              <a:r>
                <a:rPr lang="es-AR" sz="1400" dirty="0" err="1"/>
                <a:t>Engine</a:t>
              </a:r>
              <a:r>
                <a:rPr lang="es-AR" sz="1400" dirty="0"/>
                <a:t> Marketing) se encargan de optimizar dichos resultados.</a:t>
              </a:r>
            </a:p>
          </p:txBody>
        </p:sp>
        <p:sp>
          <p:nvSpPr>
            <p:cNvPr id="12" name="Rectángulo 11"/>
            <p:cNvSpPr/>
            <p:nvPr/>
          </p:nvSpPr>
          <p:spPr>
            <a:xfrm>
              <a:off x="1056337" y="4770229"/>
              <a:ext cx="1978426" cy="1323439"/>
            </a:xfrm>
            <a:prstGeom prst="rect">
              <a:avLst/>
            </a:prstGeom>
            <a:noFill/>
          </p:spPr>
          <p:txBody>
            <a:bodyPr wrap="none" lIns="91440" tIns="45720" rIns="91440" bIns="45720">
              <a:spAutoFit/>
            </a:bodyPr>
            <a:lstStyle/>
            <a:p>
              <a:pPr algn="ctr"/>
              <a:r>
                <a:rPr lang="es-ES" sz="8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SEM</a:t>
              </a:r>
            </a:p>
          </p:txBody>
        </p:sp>
      </p:grpSp>
    </p:spTree>
    <p:extLst>
      <p:ext uri="{BB962C8B-B14F-4D97-AF65-F5344CB8AC3E}">
        <p14:creationId xmlns:p14="http://schemas.microsoft.com/office/powerpoint/2010/main" val="2193733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46163" y="0"/>
            <a:ext cx="9905998" cy="1478570"/>
          </a:xfrm>
        </p:spPr>
        <p:txBody>
          <a:bodyPr>
            <a:normAutofit/>
          </a:bodyPr>
          <a:lstStyle/>
          <a:p>
            <a:r>
              <a:rPr lang="es-AR" sz="7200" dirty="0"/>
              <a:t>seo</a:t>
            </a:r>
          </a:p>
        </p:txBody>
      </p:sp>
      <p:sp>
        <p:nvSpPr>
          <p:cNvPr id="3" name="Rectángulo 2"/>
          <p:cNvSpPr/>
          <p:nvPr/>
        </p:nvSpPr>
        <p:spPr>
          <a:xfrm>
            <a:off x="646111" y="1478570"/>
            <a:ext cx="4878389" cy="156966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lang="es-AR" sz="2400" b="1" dirty="0">
                <a:latin typeface="RobotoSlab-Light"/>
              </a:rPr>
              <a:t>58% de los consumidores ha usado </a:t>
            </a:r>
            <a:r>
              <a:rPr lang="es-AR" sz="2400" b="1" dirty="0">
                <a:latin typeface="RobotoSlab-Bold"/>
              </a:rPr>
              <a:t>asistentes de voz </a:t>
            </a:r>
            <a:r>
              <a:rPr lang="es-AR" sz="2400" b="1" dirty="0">
                <a:latin typeface="RobotoSlab-Light"/>
              </a:rPr>
              <a:t>para encontrar información sobre empresas locales en 2018</a:t>
            </a:r>
            <a:endParaRPr lang="es-AR" sz="2400" b="1" dirty="0"/>
          </a:p>
        </p:txBody>
      </p:sp>
      <p:sp>
        <p:nvSpPr>
          <p:cNvPr id="4" name="Rectángulo 3"/>
          <p:cNvSpPr/>
          <p:nvPr/>
        </p:nvSpPr>
        <p:spPr>
          <a:xfrm>
            <a:off x="4800600" y="3554790"/>
            <a:ext cx="7391400" cy="2908489"/>
          </a:xfrm>
          <a:prstGeom prst="rect">
            <a:avLst/>
          </a:prstGeom>
        </p:spPr>
        <p:txBody>
          <a:bodyPr wrap="square">
            <a:spAutoFit/>
          </a:bodyPr>
          <a:lstStyle/>
          <a:p>
            <a:pPr marL="342900" indent="-342900">
              <a:spcAft>
                <a:spcPts val="600"/>
              </a:spcAft>
              <a:buFont typeface="Arial" panose="020B0604020202020204" pitchFamily="34" charset="0"/>
              <a:buChar char="•"/>
            </a:pPr>
            <a:r>
              <a:rPr lang="es-AR" sz="2400" b="1" dirty="0"/>
              <a:t>Obtener enlaces a través de menciones en rankings top y </a:t>
            </a:r>
            <a:r>
              <a:rPr lang="es-AR" sz="2400" b="1" dirty="0" err="1"/>
              <a:t>websites</a:t>
            </a:r>
            <a:r>
              <a:rPr lang="es-AR" sz="2400" b="1" dirty="0"/>
              <a:t> relevantes.</a:t>
            </a:r>
          </a:p>
          <a:p>
            <a:pPr marL="342900" indent="-342900">
              <a:spcAft>
                <a:spcPts val="600"/>
              </a:spcAft>
              <a:buFont typeface="Arial" panose="020B0604020202020204" pitchFamily="34" charset="0"/>
              <a:buChar char="•"/>
            </a:pPr>
            <a:r>
              <a:rPr lang="es-AR" sz="2400" b="1" dirty="0"/>
              <a:t>Poner foco en </a:t>
            </a:r>
            <a:r>
              <a:rPr lang="es-AR" sz="2400" b="1" dirty="0" err="1"/>
              <a:t>keywords</a:t>
            </a:r>
            <a:r>
              <a:rPr lang="es-AR" sz="2400" b="1" dirty="0"/>
              <a:t> que estén relacionadas con resolver dudas o problemas de la audiencia.</a:t>
            </a:r>
          </a:p>
          <a:p>
            <a:pPr marL="342900" indent="-342900">
              <a:spcAft>
                <a:spcPts val="600"/>
              </a:spcAft>
              <a:buFont typeface="Arial" panose="020B0604020202020204" pitchFamily="34" charset="0"/>
              <a:buChar char="•"/>
            </a:pPr>
            <a:r>
              <a:rPr lang="es-AR" sz="2400" b="1" dirty="0"/>
              <a:t>Poner </a:t>
            </a:r>
            <a:r>
              <a:rPr lang="es-AR" sz="2400" b="1" dirty="0" err="1"/>
              <a:t>Tags</a:t>
            </a:r>
            <a:r>
              <a:rPr lang="es-AR" sz="2400" b="1" dirty="0"/>
              <a:t> a nuestros contenidos.</a:t>
            </a:r>
          </a:p>
          <a:p>
            <a:pPr marL="342900" indent="-342900">
              <a:spcAft>
                <a:spcPts val="600"/>
              </a:spcAft>
              <a:buFont typeface="Arial" panose="020B0604020202020204" pitchFamily="34" charset="0"/>
              <a:buChar char="•"/>
            </a:pPr>
            <a:r>
              <a:rPr lang="es-AR" sz="2400" b="1" dirty="0"/>
              <a:t>Proveer contenido que ayude y sea educacional, práctico y entretenido.</a:t>
            </a:r>
          </a:p>
        </p:txBody>
      </p:sp>
      <p:sp>
        <p:nvSpPr>
          <p:cNvPr id="5" name="Rectángulo 4"/>
          <p:cNvSpPr/>
          <p:nvPr/>
        </p:nvSpPr>
        <p:spPr>
          <a:xfrm>
            <a:off x="6800850" y="1780732"/>
            <a:ext cx="6096000" cy="830997"/>
          </a:xfrm>
          <a:prstGeom prst="rect">
            <a:avLst/>
          </a:prstGeom>
        </p:spPr>
        <p:txBody>
          <a:bodyPr>
            <a:spAutoFit/>
          </a:bodyPr>
          <a:lstStyle/>
          <a:p>
            <a:r>
              <a:rPr lang="es-AR" sz="2400" b="1" dirty="0"/>
              <a:t>Apostar por </a:t>
            </a:r>
            <a:r>
              <a:rPr lang="es-AR" sz="2400" b="1" dirty="0" err="1"/>
              <a:t>keywords</a:t>
            </a:r>
            <a:r>
              <a:rPr lang="es-AR" sz="2400" b="1" dirty="0"/>
              <a:t> más naturales </a:t>
            </a:r>
          </a:p>
          <a:p>
            <a:r>
              <a:rPr lang="es-AR" sz="2400" b="1" dirty="0"/>
              <a:t> y adaptadas al lenguaje humano.</a:t>
            </a:r>
          </a:p>
        </p:txBody>
      </p:sp>
      <p:sp>
        <p:nvSpPr>
          <p:cNvPr id="6" name="Flecha derecha 5"/>
          <p:cNvSpPr/>
          <p:nvPr/>
        </p:nvSpPr>
        <p:spPr>
          <a:xfrm>
            <a:off x="5847556" y="2138696"/>
            <a:ext cx="801688" cy="282986"/>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7" name="Rectángulo 6"/>
          <p:cNvSpPr/>
          <p:nvPr/>
        </p:nvSpPr>
        <p:spPr>
          <a:xfrm>
            <a:off x="284161" y="3854872"/>
            <a:ext cx="3563939" cy="2308324"/>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lang="es-AR" sz="2400" b="1" dirty="0">
                <a:latin typeface="RobotoSlab-Light"/>
              </a:rPr>
              <a:t>Cambios en los algoritmos de motores de búsqueda priorizando la “buena experiencia” de la audiencia</a:t>
            </a:r>
            <a:endParaRPr lang="es-AR" sz="2400" b="1" dirty="0"/>
          </a:p>
        </p:txBody>
      </p:sp>
      <p:sp>
        <p:nvSpPr>
          <p:cNvPr id="8" name="Abrir llave 7"/>
          <p:cNvSpPr/>
          <p:nvPr/>
        </p:nvSpPr>
        <p:spPr>
          <a:xfrm>
            <a:off x="4133850" y="3554790"/>
            <a:ext cx="666750" cy="2908489"/>
          </a:xfrm>
          <a:prstGeom prst="leftBrace">
            <a:avLst>
              <a:gd name="adj1" fmla="val 45476"/>
              <a:gd name="adj2" fmla="val 50000"/>
            </a:avLst>
          </a:prstGeom>
          <a:noFill/>
          <a:ln w="5715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AR"/>
          </a:p>
        </p:txBody>
      </p:sp>
    </p:spTree>
    <p:extLst>
      <p:ext uri="{BB962C8B-B14F-4D97-AF65-F5344CB8AC3E}">
        <p14:creationId xmlns:p14="http://schemas.microsoft.com/office/powerpoint/2010/main" val="2924832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AR" sz="7200" dirty="0" err="1"/>
              <a:t>sem</a:t>
            </a:r>
            <a:endParaRPr lang="es-AR" sz="7200" dirty="0"/>
          </a:p>
        </p:txBody>
      </p:sp>
      <p:graphicFrame>
        <p:nvGraphicFramePr>
          <p:cNvPr id="3" name="Diagrama 2"/>
          <p:cNvGraphicFramePr/>
          <p:nvPr>
            <p:extLst>
              <p:ext uri="{D42A27DB-BD31-4B8C-83A1-F6EECF244321}">
                <p14:modId xmlns:p14="http://schemas.microsoft.com/office/powerpoint/2010/main" val="1399072433"/>
              </p:ext>
            </p:extLst>
          </p:nvPr>
        </p:nvGraphicFramePr>
        <p:xfrm>
          <a:off x="4565650" y="0"/>
          <a:ext cx="850265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ítulo 1"/>
          <p:cNvSpPr txBox="1">
            <a:spLocks/>
          </p:cNvSpPr>
          <p:nvPr/>
        </p:nvSpPr>
        <p:spPr>
          <a:xfrm>
            <a:off x="569913" y="3380768"/>
            <a:ext cx="5278437" cy="14785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es-AR" dirty="0" err="1"/>
              <a:t>Ej</a:t>
            </a:r>
            <a:r>
              <a:rPr lang="es-AR" dirty="0"/>
              <a:t>: Google </a:t>
            </a:r>
            <a:r>
              <a:rPr lang="es-AR" dirty="0" err="1"/>
              <a:t>adwords</a:t>
            </a:r>
            <a:endParaRPr lang="es-AR" dirty="0"/>
          </a:p>
        </p:txBody>
      </p:sp>
    </p:spTree>
    <p:extLst>
      <p:ext uri="{BB962C8B-B14F-4D97-AF65-F5344CB8AC3E}">
        <p14:creationId xmlns:p14="http://schemas.microsoft.com/office/powerpoint/2010/main" val="19698673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69963" y="1952018"/>
            <a:ext cx="9905998" cy="1478570"/>
          </a:xfrm>
        </p:spPr>
        <p:txBody>
          <a:bodyPr>
            <a:normAutofit/>
          </a:bodyPr>
          <a:lstStyle/>
          <a:p>
            <a:r>
              <a:rPr lang="es-AR" sz="2800" dirty="0"/>
              <a:t>Elementos de un anuncio</a:t>
            </a:r>
          </a:p>
        </p:txBody>
      </p:sp>
      <p:sp>
        <p:nvSpPr>
          <p:cNvPr id="4" name="Rectángulo 3"/>
          <p:cNvSpPr/>
          <p:nvPr/>
        </p:nvSpPr>
        <p:spPr>
          <a:xfrm>
            <a:off x="781050" y="3054631"/>
            <a:ext cx="7981950" cy="3253711"/>
          </a:xfrm>
          <a:prstGeom prst="rect">
            <a:avLst/>
          </a:prstGeom>
        </p:spPr>
        <p:txBody>
          <a:bodyPr wrap="square">
            <a:spAutoFit/>
          </a:bodyPr>
          <a:lstStyle/>
          <a:p>
            <a:pPr marL="342900" lvl="0" indent="-342900">
              <a:lnSpc>
                <a:spcPct val="107000"/>
              </a:lnSpc>
              <a:spcAft>
                <a:spcPts val="0"/>
              </a:spcAft>
              <a:buFont typeface="Wingdings" panose="05000000000000000000" pitchFamily="2" charset="2"/>
              <a:buChar char=""/>
            </a:pPr>
            <a:r>
              <a:rPr lang="es-AR" sz="2400" dirty="0">
                <a:latin typeface="Calibri" panose="020F0502020204030204" pitchFamily="34" charset="0"/>
                <a:ea typeface="Calibri" panose="020F0502020204030204" pitchFamily="34" charset="0"/>
                <a:cs typeface="Times New Roman" panose="02020603050405020304" pitchFamily="18" charset="0"/>
              </a:rPr>
              <a:t>Título: usar palabra clave! .  </a:t>
            </a:r>
            <a:r>
              <a:rPr lang="es-AR" b="1" dirty="0">
                <a:latin typeface="Calibri" panose="020F0502020204030204" pitchFamily="34" charset="0"/>
                <a:ea typeface="Calibri" panose="020F0502020204030204" pitchFamily="34" charset="0"/>
                <a:cs typeface="Times New Roman" panose="02020603050405020304" pitchFamily="18" charset="0"/>
              </a:rPr>
              <a:t>25 caracteres permitidos</a:t>
            </a:r>
            <a:endParaRPr lang="es-AR" sz="2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Wingdings" panose="05000000000000000000" pitchFamily="2" charset="2"/>
              <a:buChar char=""/>
            </a:pPr>
            <a:r>
              <a:rPr lang="es-AR" sz="2400" dirty="0">
                <a:latin typeface="Calibri" panose="020F0502020204030204" pitchFamily="34" charset="0"/>
                <a:ea typeface="Calibri" panose="020F0502020204030204" pitchFamily="34" charset="0"/>
                <a:cs typeface="Times New Roman" panose="02020603050405020304" pitchFamily="18" charset="0"/>
              </a:rPr>
              <a:t>URL Visible: puede estar adaptada y no ser igual a la URL real de destino, pues es publicidad. </a:t>
            </a:r>
            <a:r>
              <a:rPr lang="es-AR" b="1" dirty="0">
                <a:latin typeface="Calibri" panose="020F0502020204030204" pitchFamily="34" charset="0"/>
                <a:ea typeface="Calibri" panose="020F0502020204030204" pitchFamily="34" charset="0"/>
                <a:cs typeface="Times New Roman" panose="02020603050405020304" pitchFamily="18" charset="0"/>
              </a:rPr>
              <a:t>35 caracteres permitidos</a:t>
            </a:r>
            <a:endParaRPr lang="es-AR" sz="2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Wingdings" panose="05000000000000000000" pitchFamily="2" charset="2"/>
              <a:buChar char=""/>
            </a:pPr>
            <a:r>
              <a:rPr lang="es-AR" sz="2400" dirty="0">
                <a:latin typeface="Calibri" panose="020F0502020204030204" pitchFamily="34" charset="0"/>
                <a:ea typeface="Calibri" panose="020F0502020204030204" pitchFamily="34" charset="0"/>
                <a:cs typeface="Times New Roman" panose="02020603050405020304" pitchFamily="18" charset="0"/>
              </a:rPr>
              <a:t>Línea Descriptiva 1: Beneficio Principal. </a:t>
            </a:r>
            <a:r>
              <a:rPr lang="es-AR" b="1" dirty="0">
                <a:latin typeface="Calibri" panose="020F0502020204030204" pitchFamily="34" charset="0"/>
                <a:ea typeface="Calibri" panose="020F0502020204030204" pitchFamily="34" charset="0"/>
                <a:cs typeface="Times New Roman" panose="02020603050405020304" pitchFamily="18" charset="0"/>
              </a:rPr>
              <a:t>35 caracteres permitidos</a:t>
            </a:r>
            <a:endParaRPr lang="es-AR" sz="2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Wingdings" panose="05000000000000000000" pitchFamily="2" charset="2"/>
              <a:buChar char=""/>
            </a:pPr>
            <a:r>
              <a:rPr lang="es-AR" sz="2400" dirty="0">
                <a:latin typeface="Calibri" panose="020F0502020204030204" pitchFamily="34" charset="0"/>
                <a:ea typeface="Calibri" panose="020F0502020204030204" pitchFamily="34" charset="0"/>
                <a:cs typeface="Times New Roman" panose="02020603050405020304" pitchFamily="18" charset="0"/>
              </a:rPr>
              <a:t>Línea Descriptiva 2: </a:t>
            </a:r>
          </a:p>
          <a:p>
            <a:pPr marL="800100" lvl="1" indent="-342900">
              <a:lnSpc>
                <a:spcPct val="107000"/>
              </a:lnSpc>
              <a:buFont typeface="+mj-lt"/>
              <a:buAutoNum type="alphaLcParenR"/>
            </a:pPr>
            <a:r>
              <a:rPr lang="es-AR" sz="2400" dirty="0" err="1">
                <a:latin typeface="Calibri" panose="020F0502020204030204" pitchFamily="34" charset="0"/>
                <a:ea typeface="Calibri" panose="020F0502020204030204" pitchFamily="34" charset="0"/>
                <a:cs typeface="Times New Roman" panose="02020603050405020304" pitchFamily="18" charset="0"/>
              </a:rPr>
              <a:t>Call</a:t>
            </a:r>
            <a:r>
              <a:rPr lang="es-AR" sz="2400" dirty="0">
                <a:latin typeface="Calibri" panose="020F0502020204030204" pitchFamily="34" charset="0"/>
                <a:ea typeface="Calibri" panose="020F0502020204030204" pitchFamily="34" charset="0"/>
                <a:cs typeface="Times New Roman" panose="02020603050405020304" pitchFamily="18" charset="0"/>
              </a:rPr>
              <a:t> </a:t>
            </a:r>
            <a:r>
              <a:rPr lang="es-AR" sz="2400" dirty="0" err="1">
                <a:latin typeface="Calibri" panose="020F0502020204030204" pitchFamily="34" charset="0"/>
                <a:ea typeface="Calibri" panose="020F0502020204030204" pitchFamily="34" charset="0"/>
                <a:cs typeface="Times New Roman" panose="02020603050405020304" pitchFamily="18" charset="0"/>
              </a:rPr>
              <a:t>to</a:t>
            </a:r>
            <a:r>
              <a:rPr lang="es-AR" sz="2400" dirty="0">
                <a:latin typeface="Calibri" panose="020F0502020204030204" pitchFamily="34" charset="0"/>
                <a:ea typeface="Calibri" panose="020F0502020204030204" pitchFamily="34" charset="0"/>
                <a:cs typeface="Times New Roman" panose="02020603050405020304" pitchFamily="18" charset="0"/>
              </a:rPr>
              <a:t> </a:t>
            </a:r>
            <a:r>
              <a:rPr lang="es-AR" sz="2400" dirty="0" err="1">
                <a:latin typeface="Calibri" panose="020F0502020204030204" pitchFamily="34" charset="0"/>
                <a:ea typeface="Calibri" panose="020F0502020204030204" pitchFamily="34" charset="0"/>
                <a:cs typeface="Times New Roman" panose="02020603050405020304" pitchFamily="18" charset="0"/>
              </a:rPr>
              <a:t>action</a:t>
            </a:r>
            <a:r>
              <a:rPr lang="es-AR" sz="2400" dirty="0">
                <a:latin typeface="Calibri" panose="020F0502020204030204" pitchFamily="34" charset="0"/>
                <a:ea typeface="Calibri" panose="020F0502020204030204" pitchFamily="34" charset="0"/>
                <a:cs typeface="Times New Roman" panose="02020603050405020304" pitchFamily="18" charset="0"/>
              </a:rPr>
              <a:t> o,</a:t>
            </a:r>
          </a:p>
          <a:p>
            <a:pPr marL="800100" lvl="1" indent="-342900">
              <a:lnSpc>
                <a:spcPct val="107000"/>
              </a:lnSpc>
              <a:buFont typeface="+mj-lt"/>
              <a:buAutoNum type="alphaLcParenR"/>
            </a:pPr>
            <a:r>
              <a:rPr lang="es-AR" sz="2400" dirty="0">
                <a:latin typeface="Calibri" panose="020F0502020204030204" pitchFamily="34" charset="0"/>
                <a:ea typeface="Calibri" panose="020F0502020204030204" pitchFamily="34" charset="0"/>
                <a:cs typeface="Times New Roman" panose="02020603050405020304" pitchFamily="18" charset="0"/>
              </a:rPr>
              <a:t>Link a página más específica o,</a:t>
            </a:r>
          </a:p>
          <a:p>
            <a:pPr marL="800100" lvl="1" indent="-342900">
              <a:lnSpc>
                <a:spcPct val="107000"/>
              </a:lnSpc>
              <a:spcAft>
                <a:spcPts val="800"/>
              </a:spcAft>
              <a:buFont typeface="+mj-lt"/>
              <a:buAutoNum type="alphaLcParenR"/>
            </a:pPr>
            <a:r>
              <a:rPr lang="es-AR" sz="2400" dirty="0">
                <a:latin typeface="Calibri" panose="020F0502020204030204" pitchFamily="34" charset="0"/>
                <a:ea typeface="Calibri" panose="020F0502020204030204" pitchFamily="34" charset="0"/>
                <a:cs typeface="Times New Roman" panose="02020603050405020304" pitchFamily="18" charset="0"/>
              </a:rPr>
              <a:t>Clic </a:t>
            </a:r>
            <a:r>
              <a:rPr lang="es-AR" sz="2400" dirty="0" err="1">
                <a:latin typeface="Calibri" panose="020F0502020204030204" pitchFamily="34" charset="0"/>
                <a:ea typeface="Calibri" panose="020F0502020204030204" pitchFamily="34" charset="0"/>
                <a:cs typeface="Times New Roman" panose="02020603050405020304" pitchFamily="18" charset="0"/>
              </a:rPr>
              <a:t>to</a:t>
            </a:r>
            <a:r>
              <a:rPr lang="es-AR" sz="2400" dirty="0">
                <a:latin typeface="Calibri" panose="020F0502020204030204" pitchFamily="34" charset="0"/>
                <a:ea typeface="Calibri" panose="020F0502020204030204" pitchFamily="34" charset="0"/>
                <a:cs typeface="Times New Roman" panose="02020603050405020304" pitchFamily="18" charset="0"/>
              </a:rPr>
              <a:t> </a:t>
            </a:r>
            <a:r>
              <a:rPr lang="es-AR" sz="2400" dirty="0" err="1">
                <a:latin typeface="Calibri" panose="020F0502020204030204" pitchFamily="34" charset="0"/>
                <a:ea typeface="Calibri" panose="020F0502020204030204" pitchFamily="34" charset="0"/>
                <a:cs typeface="Times New Roman" panose="02020603050405020304" pitchFamily="18" charset="0"/>
              </a:rPr>
              <a:t>call</a:t>
            </a:r>
            <a:r>
              <a:rPr lang="es-AR" sz="2400" dirty="0">
                <a:latin typeface="Calibri" panose="020F0502020204030204" pitchFamily="34" charset="0"/>
                <a:ea typeface="Calibri" panose="020F0502020204030204" pitchFamily="34" charset="0"/>
                <a:cs typeface="Times New Roman" panose="02020603050405020304" pitchFamily="18" charset="0"/>
              </a:rPr>
              <a:t> (nro. De tel. para llamar directamente)</a:t>
            </a:r>
            <a:endParaRPr lang="es-AR"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agen 2"/>
          <p:cNvPicPr>
            <a:picLocks noChangeAspect="1"/>
          </p:cNvPicPr>
          <p:nvPr/>
        </p:nvPicPr>
        <p:blipFill rotWithShape="1">
          <a:blip r:embed="rId2"/>
          <a:srcRect l="52941" t="51042" r="12059" b="12500"/>
          <a:stretch/>
        </p:blipFill>
        <p:spPr>
          <a:xfrm>
            <a:off x="7410450" y="763588"/>
            <a:ext cx="4533900" cy="2667000"/>
          </a:xfrm>
          <a:prstGeom prst="rect">
            <a:avLst/>
          </a:prstGeom>
          <a:ln>
            <a:noFill/>
          </a:ln>
          <a:effectLst>
            <a:softEdge rad="112500"/>
          </a:effectLst>
        </p:spPr>
      </p:pic>
      <p:sp>
        <p:nvSpPr>
          <p:cNvPr id="5" name="Rectángulo 4"/>
          <p:cNvSpPr/>
          <p:nvPr/>
        </p:nvSpPr>
        <p:spPr>
          <a:xfrm>
            <a:off x="1006474" y="1173137"/>
            <a:ext cx="4959563" cy="590931"/>
          </a:xfrm>
          <a:prstGeom prst="rect">
            <a:avLst/>
          </a:prstGeom>
        </p:spPr>
        <p:txBody>
          <a:bodyPr vert="horz" lIns="91440" tIns="45720" rIns="91440" bIns="45720" rtlCol="0" anchor="ctr">
            <a:normAutofit/>
          </a:bodyPr>
          <a:lstStyle/>
          <a:p>
            <a:pPr defTabSz="914400">
              <a:lnSpc>
                <a:spcPct val="90000"/>
              </a:lnSpc>
              <a:spcBef>
                <a:spcPct val="0"/>
              </a:spcBef>
            </a:pPr>
            <a:r>
              <a:rPr lang="es-AR" sz="3600" cap="all" dirty="0">
                <a:latin typeface="+mj-lt"/>
                <a:ea typeface="+mj-ea"/>
                <a:cs typeface="+mj-cs"/>
              </a:rPr>
              <a:t>Motores de búsqueda</a:t>
            </a:r>
          </a:p>
        </p:txBody>
      </p:sp>
    </p:spTree>
    <p:extLst>
      <p:ext uri="{BB962C8B-B14F-4D97-AF65-F5344CB8AC3E}">
        <p14:creationId xmlns:p14="http://schemas.microsoft.com/office/powerpoint/2010/main" val="38974544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AR" dirty="0"/>
              <a:t>Tipos de extensiones</a:t>
            </a:r>
          </a:p>
        </p:txBody>
      </p:sp>
      <p:pic>
        <p:nvPicPr>
          <p:cNvPr id="6" name="Imagen 5"/>
          <p:cNvPicPr>
            <a:picLocks noChangeAspect="1"/>
          </p:cNvPicPr>
          <p:nvPr/>
        </p:nvPicPr>
        <p:blipFill>
          <a:blip r:embed="rId3"/>
          <a:stretch>
            <a:fillRect/>
          </a:stretch>
        </p:blipFill>
        <p:spPr>
          <a:xfrm>
            <a:off x="6094412" y="618518"/>
            <a:ext cx="6342061" cy="6463302"/>
          </a:xfrm>
          <a:prstGeom prst="rect">
            <a:avLst/>
          </a:prstGeom>
        </p:spPr>
      </p:pic>
      <p:pic>
        <p:nvPicPr>
          <p:cNvPr id="11" name="Imagen 10"/>
          <p:cNvPicPr/>
          <p:nvPr/>
        </p:nvPicPr>
        <p:blipFill rotWithShape="1">
          <a:blip r:embed="rId4"/>
          <a:srcRect r="15863" b="8445"/>
          <a:stretch/>
        </p:blipFill>
        <p:spPr bwMode="auto">
          <a:xfrm>
            <a:off x="130176" y="2097088"/>
            <a:ext cx="4476748" cy="2768995"/>
          </a:xfrm>
          <a:prstGeom prst="rect">
            <a:avLst/>
          </a:prstGeom>
          <a:ln>
            <a:noFill/>
          </a:ln>
          <a:extLst>
            <a:ext uri="{53640926-AAD7-44D8-BBD7-CCE9431645EC}">
              <a14:shadowObscured xmlns:a14="http://schemas.microsoft.com/office/drawing/2010/main"/>
            </a:ext>
          </a:extLst>
        </p:spPr>
      </p:pic>
      <p:pic>
        <p:nvPicPr>
          <p:cNvPr id="12" name="Imagen 11"/>
          <p:cNvPicPr/>
          <p:nvPr/>
        </p:nvPicPr>
        <p:blipFill rotWithShape="1">
          <a:blip r:embed="rId5"/>
          <a:srcRect r="11806" b="5310"/>
          <a:stretch/>
        </p:blipFill>
        <p:spPr bwMode="auto">
          <a:xfrm>
            <a:off x="1695450" y="4076700"/>
            <a:ext cx="4621212" cy="27813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76583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AR" dirty="0"/>
              <a:t>Calidad del anuncio</a:t>
            </a:r>
          </a:p>
        </p:txBody>
      </p:sp>
      <p:pic>
        <p:nvPicPr>
          <p:cNvPr id="3" name="Imagen 2"/>
          <p:cNvPicPr>
            <a:picLocks noChangeAspect="1"/>
          </p:cNvPicPr>
          <p:nvPr/>
        </p:nvPicPr>
        <p:blipFill>
          <a:blip r:embed="rId3"/>
          <a:stretch>
            <a:fillRect/>
          </a:stretch>
        </p:blipFill>
        <p:spPr>
          <a:xfrm>
            <a:off x="6255505" y="134061"/>
            <a:ext cx="5186469" cy="24474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13" name="Grupo 12"/>
          <p:cNvGrpSpPr/>
          <p:nvPr/>
        </p:nvGrpSpPr>
        <p:grpSpPr>
          <a:xfrm>
            <a:off x="6984141" y="2342384"/>
            <a:ext cx="5079540" cy="3400801"/>
            <a:chOff x="6984141" y="2342384"/>
            <a:chExt cx="5079540" cy="3400801"/>
          </a:xfrm>
        </p:grpSpPr>
        <p:grpSp>
          <p:nvGrpSpPr>
            <p:cNvPr id="6" name="Grupo 5"/>
            <p:cNvGrpSpPr/>
            <p:nvPr/>
          </p:nvGrpSpPr>
          <p:grpSpPr>
            <a:xfrm>
              <a:off x="6984141" y="2342384"/>
              <a:ext cx="5079540" cy="3400801"/>
              <a:chOff x="6114784" y="1953512"/>
              <a:chExt cx="5079540" cy="3400801"/>
            </a:xfrm>
          </p:grpSpPr>
          <p:pic>
            <p:nvPicPr>
              <p:cNvPr id="4" name="Imagen 3"/>
              <p:cNvPicPr>
                <a:picLocks noChangeAspect="1"/>
              </p:cNvPicPr>
              <p:nvPr/>
            </p:nvPicPr>
            <p:blipFill>
              <a:blip r:embed="rId4"/>
              <a:stretch>
                <a:fillRect/>
              </a:stretch>
            </p:blipFill>
            <p:spPr>
              <a:xfrm>
                <a:off x="6114784" y="2879550"/>
                <a:ext cx="5079540" cy="24747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Flecha derecha 4"/>
              <p:cNvSpPr/>
              <p:nvPr/>
            </p:nvSpPr>
            <p:spPr>
              <a:xfrm rot="5400000">
                <a:off x="6362434" y="2124829"/>
                <a:ext cx="837934" cy="4953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grpSp>
        <p:sp>
          <p:nvSpPr>
            <p:cNvPr id="7" name="CuadroTexto 6"/>
            <p:cNvSpPr txBox="1"/>
            <p:nvPr/>
          </p:nvSpPr>
          <p:spPr>
            <a:xfrm>
              <a:off x="8013325" y="2711071"/>
              <a:ext cx="2443041" cy="461665"/>
            </a:xfrm>
            <a:prstGeom prst="rect">
              <a:avLst/>
            </a:prstGeom>
            <a:solidFill>
              <a:schemeClr val="tx2">
                <a:lumMod val="75000"/>
              </a:schemeClr>
            </a:solidFill>
          </p:spPr>
          <p:txBody>
            <a:bodyPr wrap="none" rtlCol="0">
              <a:spAutoFit/>
            </a:bodyPr>
            <a:lstStyle/>
            <a:p>
              <a:r>
                <a:rPr lang="es-AR" sz="2400" b="1" dirty="0"/>
                <a:t>QS: </a:t>
              </a:r>
              <a:r>
                <a:rPr lang="es-AR" sz="2400" b="1" dirty="0" err="1"/>
                <a:t>Quality</a:t>
              </a:r>
              <a:r>
                <a:rPr lang="es-AR" sz="2400" b="1" dirty="0"/>
                <a:t> Score</a:t>
              </a:r>
            </a:p>
          </p:txBody>
        </p:sp>
      </p:grpSp>
      <p:grpSp>
        <p:nvGrpSpPr>
          <p:cNvPr id="12" name="Grupo 11"/>
          <p:cNvGrpSpPr/>
          <p:nvPr/>
        </p:nvGrpSpPr>
        <p:grpSpPr>
          <a:xfrm>
            <a:off x="0" y="3394247"/>
            <a:ext cx="9206160" cy="3396361"/>
            <a:chOff x="0" y="3394247"/>
            <a:chExt cx="9206160" cy="3396361"/>
          </a:xfrm>
        </p:grpSpPr>
        <p:sp>
          <p:nvSpPr>
            <p:cNvPr id="9" name="Flecha derecha 8"/>
            <p:cNvSpPr/>
            <p:nvPr/>
          </p:nvSpPr>
          <p:spPr>
            <a:xfrm rot="10800000">
              <a:off x="6072081" y="5865130"/>
              <a:ext cx="837934" cy="4953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0" name="CuadroTexto 9"/>
            <p:cNvSpPr txBox="1"/>
            <p:nvPr/>
          </p:nvSpPr>
          <p:spPr>
            <a:xfrm>
              <a:off x="6984141" y="6328943"/>
              <a:ext cx="2222019" cy="461665"/>
            </a:xfrm>
            <a:prstGeom prst="rect">
              <a:avLst/>
            </a:prstGeom>
            <a:solidFill>
              <a:schemeClr val="tx2">
                <a:lumMod val="75000"/>
              </a:schemeClr>
            </a:solidFill>
          </p:spPr>
          <p:txBody>
            <a:bodyPr wrap="none" rtlCol="0">
              <a:spAutoFit/>
            </a:bodyPr>
            <a:lstStyle/>
            <a:p>
              <a:r>
                <a:rPr lang="es-AR" sz="2400" b="1" dirty="0"/>
                <a:t>AF: </a:t>
              </a:r>
              <a:r>
                <a:rPr lang="es-AR" sz="2400" b="1" dirty="0" err="1"/>
                <a:t>Add</a:t>
              </a:r>
              <a:r>
                <a:rPr lang="es-AR" sz="2400" b="1" dirty="0"/>
                <a:t> </a:t>
              </a:r>
              <a:r>
                <a:rPr lang="es-AR" sz="2400" b="1" dirty="0" err="1"/>
                <a:t>Format</a:t>
              </a:r>
              <a:endParaRPr lang="es-AR" sz="2400" b="1" dirty="0"/>
            </a:p>
          </p:txBody>
        </p:sp>
        <p:pic>
          <p:nvPicPr>
            <p:cNvPr id="11" name="Imagen 10"/>
            <p:cNvPicPr>
              <a:picLocks noChangeAspect="1"/>
            </p:cNvPicPr>
            <p:nvPr/>
          </p:nvPicPr>
          <p:blipFill>
            <a:blip r:embed="rId5"/>
            <a:stretch>
              <a:fillRect/>
            </a:stretch>
          </p:blipFill>
          <p:spPr>
            <a:xfrm>
              <a:off x="0" y="3394247"/>
              <a:ext cx="6667442" cy="2348938"/>
            </a:xfrm>
            <a:prstGeom prst="rect">
              <a:avLst/>
            </a:prstGeom>
          </p:spPr>
        </p:pic>
      </p:grpSp>
    </p:spTree>
    <p:extLst>
      <p:ext uri="{BB962C8B-B14F-4D97-AF65-F5344CB8AC3E}">
        <p14:creationId xmlns:p14="http://schemas.microsoft.com/office/powerpoint/2010/main" val="2433905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4" name="Google Shape;114;p26"/>
          <p:cNvSpPr/>
          <p:nvPr/>
        </p:nvSpPr>
        <p:spPr>
          <a:xfrm rot="10800000" flipH="1">
            <a:off x="0" y="-601"/>
            <a:ext cx="12192000" cy="2051600"/>
          </a:xfrm>
          <a:prstGeom prst="rect">
            <a:avLst/>
          </a:prstGeom>
          <a:solidFill>
            <a:srgbClr val="F8F8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 name="Google Shape;115;p26"/>
          <p:cNvSpPr txBox="1"/>
          <p:nvPr/>
        </p:nvSpPr>
        <p:spPr>
          <a:xfrm>
            <a:off x="22366933" y="425433"/>
            <a:ext cx="2272400" cy="742800"/>
          </a:xfrm>
          <a:prstGeom prst="rect">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t" anchorCtr="0">
            <a:noAutofit/>
          </a:bodyPr>
          <a:lstStyle/>
          <a:p>
            <a:pPr defTabSz="1219170">
              <a:buClr>
                <a:srgbClr val="000000"/>
              </a:buClr>
              <a:buSzPts val="1100"/>
            </a:pPr>
            <a:r>
              <a:rPr lang="en-US" sz="3200" kern="0">
                <a:solidFill>
                  <a:srgbClr val="0094D4"/>
                </a:solidFill>
                <a:latin typeface="Open Sans"/>
                <a:ea typeface="Open Sans"/>
                <a:cs typeface="Open Sans"/>
                <a:sym typeface="Open Sans"/>
              </a:rPr>
              <a:t>Índice</a:t>
            </a:r>
            <a:endParaRPr sz="3200" kern="0">
              <a:solidFill>
                <a:srgbClr val="374756"/>
              </a:solidFill>
              <a:latin typeface="Open Sans"/>
              <a:ea typeface="Open Sans"/>
              <a:cs typeface="Open Sans"/>
              <a:sym typeface="Open Sans"/>
            </a:endParaRPr>
          </a:p>
          <a:p>
            <a:pPr defTabSz="1219170">
              <a:buClr>
                <a:srgbClr val="000000"/>
              </a:buClr>
              <a:buSzPts val="1100"/>
            </a:pPr>
            <a:endParaRPr sz="3200" kern="0">
              <a:solidFill>
                <a:srgbClr val="374756"/>
              </a:solidFill>
              <a:latin typeface="Open Sans"/>
              <a:ea typeface="Open Sans"/>
              <a:cs typeface="Open Sans"/>
              <a:sym typeface="Open Sans"/>
            </a:endParaRPr>
          </a:p>
        </p:txBody>
      </p:sp>
      <p:sp>
        <p:nvSpPr>
          <p:cNvPr id="116" name="Google Shape;116;p26"/>
          <p:cNvSpPr txBox="1"/>
          <p:nvPr/>
        </p:nvSpPr>
        <p:spPr>
          <a:xfrm>
            <a:off x="188733" y="255223"/>
            <a:ext cx="11709483" cy="1048800"/>
          </a:xfrm>
          <a:prstGeom prst="rect">
            <a:avLst/>
          </a:prstGeom>
          <a:noFill/>
          <a:ln>
            <a:noFill/>
          </a:ln>
        </p:spPr>
        <p:txBody>
          <a:bodyPr spcFirstLastPara="1" wrap="square" lIns="121900" tIns="121900" rIns="121900" bIns="121900" anchor="t" anchorCtr="0">
            <a:noAutofit/>
          </a:bodyPr>
          <a:lstStyle/>
          <a:p>
            <a:pPr defTabSz="1219170">
              <a:buClr>
                <a:srgbClr val="000000"/>
              </a:buClr>
              <a:buSzPts val="1100"/>
            </a:pPr>
            <a:r>
              <a:rPr lang="en-US" sz="2933" kern="0" dirty="0">
                <a:solidFill>
                  <a:srgbClr val="000000"/>
                </a:solidFill>
                <a:latin typeface="Encode Sans"/>
                <a:ea typeface="Encode Sans"/>
                <a:cs typeface="Encode Sans"/>
                <a:sym typeface="Encode Sans"/>
              </a:rPr>
              <a:t>¿Para </a:t>
            </a:r>
            <a:r>
              <a:rPr lang="en-US" sz="2933" kern="0" dirty="0" err="1">
                <a:solidFill>
                  <a:srgbClr val="000000"/>
                </a:solidFill>
                <a:latin typeface="Encode Sans"/>
                <a:ea typeface="Encode Sans"/>
                <a:cs typeface="Encode Sans"/>
                <a:sym typeface="Encode Sans"/>
              </a:rPr>
              <a:t>qué</a:t>
            </a:r>
            <a:r>
              <a:rPr lang="en-US" sz="2933" kern="0" dirty="0">
                <a:solidFill>
                  <a:srgbClr val="000000"/>
                </a:solidFill>
                <a:latin typeface="Encode Sans"/>
                <a:ea typeface="Encode Sans"/>
                <a:cs typeface="Encode Sans"/>
                <a:sym typeface="Encode Sans"/>
              </a:rPr>
              <a:t> una WEB? … el MARKETING ESTRATÉGICO</a:t>
            </a:r>
            <a:endParaRPr sz="2933" kern="0" dirty="0">
              <a:solidFill>
                <a:srgbClr val="000000"/>
              </a:solidFill>
              <a:latin typeface="Encode Sans"/>
              <a:ea typeface="Encode Sans"/>
              <a:cs typeface="Encode Sans"/>
              <a:sym typeface="Encode Sans"/>
            </a:endParaRPr>
          </a:p>
          <a:p>
            <a:pPr defTabSz="1219170">
              <a:buClr>
                <a:srgbClr val="000000"/>
              </a:buClr>
              <a:buSzPts val="1100"/>
            </a:pPr>
            <a:r>
              <a:rPr lang="es-ES" sz="2933" kern="0" dirty="0">
                <a:solidFill>
                  <a:srgbClr val="00D1E3"/>
                </a:solidFill>
                <a:latin typeface="Encode Sans Condensed Thin"/>
                <a:ea typeface="Encode Sans Condensed Thin"/>
                <a:cs typeface="Encode Sans Condensed Thin"/>
                <a:sym typeface="Encode Sans Condensed Thin"/>
              </a:rPr>
              <a:t>Es más importante hacer las cosas correctas que hacerlas correctamente</a:t>
            </a:r>
          </a:p>
          <a:p>
            <a:pPr defTabSz="1219170">
              <a:buClr>
                <a:srgbClr val="000000"/>
              </a:buClr>
              <a:buSzPts val="1100"/>
            </a:pPr>
            <a:endParaRPr sz="2933" b="1" kern="0" dirty="0">
              <a:solidFill>
                <a:srgbClr val="0094D4"/>
              </a:solidFill>
              <a:latin typeface="Encode Sans"/>
              <a:ea typeface="Encode Sans"/>
              <a:cs typeface="Encode Sans"/>
              <a:sym typeface="Encode Sans"/>
            </a:endParaRPr>
          </a:p>
          <a:p>
            <a:pPr defTabSz="1219170">
              <a:buClr>
                <a:srgbClr val="000000"/>
              </a:buClr>
              <a:buSzPts val="1100"/>
            </a:pPr>
            <a:endParaRPr sz="2933" kern="0" dirty="0">
              <a:solidFill>
                <a:srgbClr val="50535C"/>
              </a:solidFill>
              <a:latin typeface="Encode Sans"/>
              <a:ea typeface="Encode Sans"/>
              <a:cs typeface="Encode Sans"/>
              <a:sym typeface="Encode Sans"/>
            </a:endParaRPr>
          </a:p>
        </p:txBody>
      </p:sp>
      <p:sp>
        <p:nvSpPr>
          <p:cNvPr id="119" name="Google Shape;119;p26"/>
          <p:cNvSpPr txBox="1"/>
          <p:nvPr/>
        </p:nvSpPr>
        <p:spPr>
          <a:xfrm>
            <a:off x="456358" y="5656362"/>
            <a:ext cx="2963213" cy="579657"/>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US" sz="1467" b="1" kern="0" dirty="0">
                <a:solidFill>
                  <a:srgbClr val="000000"/>
                </a:solidFill>
                <a:latin typeface="Roboto"/>
                <a:ea typeface="Roboto"/>
                <a:cs typeface="Roboto"/>
                <a:sym typeface="Roboto"/>
              </a:rPr>
              <a:t>PLAN DE NEGOCIOS</a:t>
            </a:r>
            <a:endParaRPr sz="1467" b="1" kern="0" dirty="0">
              <a:solidFill>
                <a:srgbClr val="000000"/>
              </a:solidFill>
              <a:latin typeface="Roboto"/>
              <a:ea typeface="Roboto"/>
              <a:cs typeface="Roboto"/>
              <a:sym typeface="Roboto"/>
            </a:endParaRPr>
          </a:p>
          <a:p>
            <a:pPr algn="ctr" defTabSz="1219170">
              <a:spcBef>
                <a:spcPts val="667"/>
              </a:spcBef>
              <a:spcAft>
                <a:spcPts val="2000"/>
              </a:spcAft>
              <a:buClr>
                <a:srgbClr val="000000"/>
              </a:buClr>
            </a:pPr>
            <a:r>
              <a:rPr lang="en-US" sz="1333" kern="0" dirty="0">
                <a:solidFill>
                  <a:srgbClr val="000000"/>
                </a:solidFill>
                <a:latin typeface="Roboto"/>
                <a:ea typeface="Roboto"/>
                <a:cs typeface="Roboto"/>
                <a:sym typeface="Roboto"/>
              </a:rPr>
              <a:t>¿</a:t>
            </a:r>
            <a:r>
              <a:rPr lang="en-US" sz="1333" kern="0" dirty="0" err="1">
                <a:solidFill>
                  <a:srgbClr val="000000"/>
                </a:solidFill>
                <a:latin typeface="Roboto"/>
                <a:ea typeface="Roboto"/>
                <a:cs typeface="Roboto"/>
                <a:sym typeface="Roboto"/>
              </a:rPr>
              <a:t>Quiénes</a:t>
            </a:r>
            <a:r>
              <a:rPr lang="en-US" sz="1333" kern="0" dirty="0">
                <a:solidFill>
                  <a:srgbClr val="000000"/>
                </a:solidFill>
                <a:latin typeface="Roboto"/>
                <a:ea typeface="Roboto"/>
                <a:cs typeface="Roboto"/>
                <a:sym typeface="Roboto"/>
              </a:rPr>
              <a:t> </a:t>
            </a:r>
            <a:r>
              <a:rPr lang="en-US" sz="1333" kern="0" dirty="0" err="1">
                <a:solidFill>
                  <a:srgbClr val="000000"/>
                </a:solidFill>
                <a:latin typeface="Roboto"/>
                <a:ea typeface="Roboto"/>
                <a:cs typeface="Roboto"/>
                <a:sym typeface="Roboto"/>
              </a:rPr>
              <a:t>somos</a:t>
            </a:r>
            <a:r>
              <a:rPr lang="en-US" sz="1333" kern="0" dirty="0">
                <a:solidFill>
                  <a:srgbClr val="000000"/>
                </a:solidFill>
                <a:latin typeface="Roboto"/>
                <a:ea typeface="Roboto"/>
                <a:cs typeface="Roboto"/>
                <a:sym typeface="Roboto"/>
              </a:rPr>
              <a:t>?</a:t>
            </a:r>
            <a:endParaRPr sz="1333" kern="0" dirty="0">
              <a:solidFill>
                <a:srgbClr val="000000"/>
              </a:solidFill>
              <a:latin typeface="Roboto"/>
              <a:ea typeface="Roboto"/>
              <a:cs typeface="Roboto"/>
              <a:sym typeface="Roboto"/>
            </a:endParaRPr>
          </a:p>
        </p:txBody>
      </p:sp>
      <p:grpSp>
        <p:nvGrpSpPr>
          <p:cNvPr id="7" name="Grupo 6">
            <a:extLst>
              <a:ext uri="{FF2B5EF4-FFF2-40B4-BE49-F238E27FC236}">
                <a16:creationId xmlns:a16="http://schemas.microsoft.com/office/drawing/2014/main" id="{6439E353-5298-479E-861E-844A2C2166F1}"/>
              </a:ext>
            </a:extLst>
          </p:cNvPr>
          <p:cNvGrpSpPr/>
          <p:nvPr/>
        </p:nvGrpSpPr>
        <p:grpSpPr>
          <a:xfrm>
            <a:off x="3903485" y="3820868"/>
            <a:ext cx="1048800" cy="1048800"/>
            <a:chOff x="559625" y="3459300"/>
            <a:chExt cx="786600" cy="786600"/>
          </a:xfrm>
        </p:grpSpPr>
        <p:sp>
          <p:nvSpPr>
            <p:cNvPr id="118" name="Google Shape;118;p26"/>
            <p:cNvSpPr/>
            <p:nvPr/>
          </p:nvSpPr>
          <p:spPr>
            <a:xfrm>
              <a:off x="559625" y="3459300"/>
              <a:ext cx="786600" cy="786600"/>
            </a:xfrm>
            <a:prstGeom prst="ellipse">
              <a:avLst/>
            </a:prstGeom>
            <a:solidFill>
              <a:srgbClr val="00D1E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124" name="Google Shape;124;p26"/>
            <p:cNvPicPr preferRelativeResize="0"/>
            <p:nvPr/>
          </p:nvPicPr>
          <p:blipFill>
            <a:blip r:embed="rId3">
              <a:alphaModFix/>
            </a:blip>
            <a:stretch>
              <a:fillRect/>
            </a:stretch>
          </p:blipFill>
          <p:spPr>
            <a:xfrm>
              <a:off x="750166" y="3649844"/>
              <a:ext cx="405518" cy="405518"/>
            </a:xfrm>
            <a:prstGeom prst="rect">
              <a:avLst/>
            </a:prstGeom>
            <a:noFill/>
            <a:ln>
              <a:noFill/>
            </a:ln>
          </p:spPr>
        </p:pic>
      </p:grpSp>
      <p:grpSp>
        <p:nvGrpSpPr>
          <p:cNvPr id="5" name="Grupo 4">
            <a:extLst>
              <a:ext uri="{FF2B5EF4-FFF2-40B4-BE49-F238E27FC236}">
                <a16:creationId xmlns:a16="http://schemas.microsoft.com/office/drawing/2014/main" id="{068DA83C-C3B6-43EE-AA9A-50DAA2B9B1EB}"/>
              </a:ext>
            </a:extLst>
          </p:cNvPr>
          <p:cNvGrpSpPr/>
          <p:nvPr/>
        </p:nvGrpSpPr>
        <p:grpSpPr>
          <a:xfrm>
            <a:off x="4212817" y="1639580"/>
            <a:ext cx="1048800" cy="1048800"/>
            <a:chOff x="4579114" y="2105475"/>
            <a:chExt cx="786600" cy="786600"/>
          </a:xfrm>
        </p:grpSpPr>
        <p:sp>
          <p:nvSpPr>
            <p:cNvPr id="120" name="Google Shape;120;p26"/>
            <p:cNvSpPr/>
            <p:nvPr/>
          </p:nvSpPr>
          <p:spPr>
            <a:xfrm>
              <a:off x="4579114" y="2105475"/>
              <a:ext cx="786600" cy="786600"/>
            </a:xfrm>
            <a:prstGeom prst="ellipse">
              <a:avLst/>
            </a:prstGeom>
            <a:solidFill>
              <a:srgbClr val="00D1E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125" name="Google Shape;125;p26"/>
            <p:cNvPicPr preferRelativeResize="0"/>
            <p:nvPr/>
          </p:nvPicPr>
          <p:blipFill>
            <a:blip r:embed="rId4">
              <a:alphaModFix/>
            </a:blip>
            <a:stretch>
              <a:fillRect/>
            </a:stretch>
          </p:blipFill>
          <p:spPr>
            <a:xfrm>
              <a:off x="4769518" y="2267216"/>
              <a:ext cx="405518" cy="405518"/>
            </a:xfrm>
            <a:prstGeom prst="rect">
              <a:avLst/>
            </a:prstGeom>
            <a:noFill/>
            <a:ln>
              <a:noFill/>
            </a:ln>
          </p:spPr>
        </p:pic>
      </p:grpSp>
      <p:grpSp>
        <p:nvGrpSpPr>
          <p:cNvPr id="4" name="Grupo 3">
            <a:extLst>
              <a:ext uri="{FF2B5EF4-FFF2-40B4-BE49-F238E27FC236}">
                <a16:creationId xmlns:a16="http://schemas.microsoft.com/office/drawing/2014/main" id="{9F79291C-281B-46EC-9DAB-433EB45148E5}"/>
              </a:ext>
            </a:extLst>
          </p:cNvPr>
          <p:cNvGrpSpPr/>
          <p:nvPr/>
        </p:nvGrpSpPr>
        <p:grpSpPr>
          <a:xfrm>
            <a:off x="6190917" y="4607561"/>
            <a:ext cx="1048800" cy="1048800"/>
            <a:chOff x="4580575" y="3459300"/>
            <a:chExt cx="786600" cy="786600"/>
          </a:xfrm>
        </p:grpSpPr>
        <p:sp>
          <p:nvSpPr>
            <p:cNvPr id="122" name="Google Shape;122;p26"/>
            <p:cNvSpPr/>
            <p:nvPr/>
          </p:nvSpPr>
          <p:spPr>
            <a:xfrm>
              <a:off x="4580575" y="3459300"/>
              <a:ext cx="786600" cy="786600"/>
            </a:xfrm>
            <a:prstGeom prst="ellipse">
              <a:avLst/>
            </a:prstGeom>
            <a:solidFill>
              <a:srgbClr val="00D1E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126" name="Google Shape;126;p26"/>
            <p:cNvPicPr preferRelativeResize="0"/>
            <p:nvPr/>
          </p:nvPicPr>
          <p:blipFill>
            <a:blip r:embed="rId5">
              <a:alphaModFix/>
            </a:blip>
            <a:stretch>
              <a:fillRect/>
            </a:stretch>
          </p:blipFill>
          <p:spPr>
            <a:xfrm>
              <a:off x="4769518" y="3649844"/>
              <a:ext cx="405518" cy="405518"/>
            </a:xfrm>
            <a:prstGeom prst="rect">
              <a:avLst/>
            </a:prstGeom>
            <a:noFill/>
            <a:ln>
              <a:noFill/>
            </a:ln>
          </p:spPr>
        </p:pic>
      </p:grpSp>
      <p:pic>
        <p:nvPicPr>
          <p:cNvPr id="129" name="Google Shape;129;p26"/>
          <p:cNvPicPr preferRelativeResize="0"/>
          <p:nvPr/>
        </p:nvPicPr>
        <p:blipFill>
          <a:blip r:embed="rId6">
            <a:alphaModFix/>
          </a:blip>
          <a:stretch>
            <a:fillRect/>
          </a:stretch>
        </p:blipFill>
        <p:spPr>
          <a:xfrm>
            <a:off x="10915234" y="160933"/>
            <a:ext cx="1088033" cy="274000"/>
          </a:xfrm>
          <a:prstGeom prst="rect">
            <a:avLst/>
          </a:prstGeom>
          <a:noFill/>
          <a:ln>
            <a:noFill/>
          </a:ln>
        </p:spPr>
      </p:pic>
      <p:sp>
        <p:nvSpPr>
          <p:cNvPr id="2" name="CuadroTexto 1">
            <a:extLst>
              <a:ext uri="{FF2B5EF4-FFF2-40B4-BE49-F238E27FC236}">
                <a16:creationId xmlns:a16="http://schemas.microsoft.com/office/drawing/2014/main" id="{82E3C38F-586A-4C2D-B8F2-1260BAB1E5C2}"/>
              </a:ext>
            </a:extLst>
          </p:cNvPr>
          <p:cNvSpPr txBox="1"/>
          <p:nvPr/>
        </p:nvSpPr>
        <p:spPr>
          <a:xfrm>
            <a:off x="1" y="6447631"/>
            <a:ext cx="4847788" cy="379656"/>
          </a:xfrm>
          <a:prstGeom prst="rect">
            <a:avLst/>
          </a:prstGeom>
          <a:noFill/>
        </p:spPr>
        <p:txBody>
          <a:bodyPr wrap="square" rtlCol="0">
            <a:spAutoFit/>
          </a:bodyPr>
          <a:lstStyle/>
          <a:p>
            <a:pPr defTabSz="1219170">
              <a:buClr>
                <a:srgbClr val="000000"/>
              </a:buClr>
            </a:pPr>
            <a:r>
              <a:rPr lang="es-AR" sz="1867" b="1" kern="0" dirty="0">
                <a:solidFill>
                  <a:srgbClr val="002060"/>
                </a:solidFill>
                <a:latin typeface="Arial"/>
                <a:cs typeface="Arial"/>
                <a:sym typeface="Arial"/>
              </a:rPr>
              <a:t>Guido </a:t>
            </a:r>
            <a:r>
              <a:rPr lang="es-AR" sz="1867" b="1" kern="0" dirty="0" err="1">
                <a:solidFill>
                  <a:srgbClr val="002060"/>
                </a:solidFill>
                <a:latin typeface="Arial"/>
                <a:cs typeface="Arial"/>
                <a:sym typeface="Arial"/>
              </a:rPr>
              <a:t>Curletto</a:t>
            </a:r>
            <a:r>
              <a:rPr lang="es-AR" sz="1867" b="1" kern="0" dirty="0">
                <a:solidFill>
                  <a:srgbClr val="002060"/>
                </a:solidFill>
                <a:latin typeface="Arial"/>
                <a:cs typeface="Arial"/>
                <a:sym typeface="Arial"/>
              </a:rPr>
              <a:t> - BIZUP Consultora</a:t>
            </a:r>
          </a:p>
        </p:txBody>
      </p:sp>
      <p:graphicFrame>
        <p:nvGraphicFramePr>
          <p:cNvPr id="3" name="Diagrama 2">
            <a:extLst>
              <a:ext uri="{FF2B5EF4-FFF2-40B4-BE49-F238E27FC236}">
                <a16:creationId xmlns:a16="http://schemas.microsoft.com/office/drawing/2014/main" id="{CB9192F8-2CCB-49E6-B1BE-AFDDF0C6B514}"/>
              </a:ext>
            </a:extLst>
          </p:cNvPr>
          <p:cNvGraphicFramePr/>
          <p:nvPr/>
        </p:nvGraphicFramePr>
        <p:xfrm>
          <a:off x="8189983" y="2597053"/>
          <a:ext cx="4141552" cy="441989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8" name="Diagrama 7">
            <a:extLst>
              <a:ext uri="{FF2B5EF4-FFF2-40B4-BE49-F238E27FC236}">
                <a16:creationId xmlns:a16="http://schemas.microsoft.com/office/drawing/2014/main" id="{3C5ABD92-8770-4702-8E3C-D578EA6DBEC5}"/>
              </a:ext>
            </a:extLst>
          </p:cNvPr>
          <p:cNvGraphicFramePr/>
          <p:nvPr/>
        </p:nvGraphicFramePr>
        <p:xfrm>
          <a:off x="-399145" y="1230685"/>
          <a:ext cx="4847788" cy="4396631"/>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pSp>
        <p:nvGrpSpPr>
          <p:cNvPr id="10" name="Grupo 9">
            <a:extLst>
              <a:ext uri="{FF2B5EF4-FFF2-40B4-BE49-F238E27FC236}">
                <a16:creationId xmlns:a16="http://schemas.microsoft.com/office/drawing/2014/main" id="{D061C616-9908-4A73-9150-F3747FABC8D0}"/>
              </a:ext>
            </a:extLst>
          </p:cNvPr>
          <p:cNvGrpSpPr/>
          <p:nvPr/>
        </p:nvGrpSpPr>
        <p:grpSpPr>
          <a:xfrm>
            <a:off x="3895419" y="1356461"/>
            <a:ext cx="4408032" cy="4222081"/>
            <a:chOff x="2921564" y="1017345"/>
            <a:chExt cx="3306024" cy="3166561"/>
          </a:xfrm>
        </p:grpSpPr>
        <p:graphicFrame>
          <p:nvGraphicFramePr>
            <p:cNvPr id="6" name="Diagrama 5">
              <a:extLst>
                <a:ext uri="{FF2B5EF4-FFF2-40B4-BE49-F238E27FC236}">
                  <a16:creationId xmlns:a16="http://schemas.microsoft.com/office/drawing/2014/main" id="{801F3CFF-6564-4FB8-87C5-9B16FF3F936A}"/>
                </a:ext>
              </a:extLst>
            </p:cNvPr>
            <p:cNvGraphicFramePr/>
            <p:nvPr/>
          </p:nvGraphicFramePr>
          <p:xfrm>
            <a:off x="3247715" y="1017345"/>
            <a:ext cx="2979873" cy="2846392"/>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
          <p:nvSpPr>
            <p:cNvPr id="9" name="Google Shape;119;p26">
              <a:extLst>
                <a:ext uri="{FF2B5EF4-FFF2-40B4-BE49-F238E27FC236}">
                  <a16:creationId xmlns:a16="http://schemas.microsoft.com/office/drawing/2014/main" id="{E5991212-491F-4738-B286-C2AE10715154}"/>
                </a:ext>
              </a:extLst>
            </p:cNvPr>
            <p:cNvSpPr txBox="1"/>
            <p:nvPr/>
          </p:nvSpPr>
          <p:spPr>
            <a:xfrm>
              <a:off x="2921564" y="3749163"/>
              <a:ext cx="2222410" cy="434743"/>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US" sz="1467" b="1" kern="0" dirty="0">
                  <a:solidFill>
                    <a:srgbClr val="000000"/>
                  </a:solidFill>
                  <a:latin typeface="Roboto"/>
                  <a:ea typeface="Roboto"/>
                  <a:cs typeface="Roboto"/>
                  <a:sym typeface="Roboto"/>
                </a:rPr>
                <a:t>PLAN DE MARKETING</a:t>
              </a:r>
              <a:endParaRPr sz="1467" b="1" kern="0" dirty="0">
                <a:solidFill>
                  <a:srgbClr val="000000"/>
                </a:solidFill>
                <a:latin typeface="Roboto"/>
                <a:ea typeface="Roboto"/>
                <a:cs typeface="Roboto"/>
                <a:sym typeface="Roboto"/>
              </a:endParaRPr>
            </a:p>
            <a:p>
              <a:pPr algn="ctr" defTabSz="1219170">
                <a:buClr>
                  <a:srgbClr val="000000"/>
                </a:buClr>
              </a:pPr>
              <a:r>
                <a:rPr lang="en-US" sz="1333" kern="0" dirty="0">
                  <a:solidFill>
                    <a:srgbClr val="000000"/>
                  </a:solidFill>
                  <a:latin typeface="Roboto"/>
                  <a:ea typeface="Roboto"/>
                  <a:cs typeface="Roboto"/>
                  <a:sym typeface="Roboto"/>
                </a:rPr>
                <a:t>¿A </a:t>
              </a:r>
              <a:r>
                <a:rPr lang="en-US" sz="1333" kern="0" dirty="0" err="1">
                  <a:solidFill>
                    <a:srgbClr val="000000"/>
                  </a:solidFill>
                  <a:latin typeface="Roboto"/>
                  <a:ea typeface="Roboto"/>
                  <a:cs typeface="Roboto"/>
                  <a:sym typeface="Roboto"/>
                </a:rPr>
                <a:t>quién</a:t>
              </a:r>
              <a:r>
                <a:rPr lang="en-US" sz="1333" kern="0" dirty="0">
                  <a:solidFill>
                    <a:srgbClr val="000000"/>
                  </a:solidFill>
                  <a:latin typeface="Roboto"/>
                  <a:ea typeface="Roboto"/>
                  <a:cs typeface="Roboto"/>
                  <a:sym typeface="Roboto"/>
                </a:rPr>
                <a:t> le </a:t>
              </a:r>
              <a:r>
                <a:rPr lang="en-US" sz="1333" kern="0" dirty="0" err="1">
                  <a:solidFill>
                    <a:srgbClr val="000000"/>
                  </a:solidFill>
                  <a:latin typeface="Roboto"/>
                  <a:ea typeface="Roboto"/>
                  <a:cs typeface="Roboto"/>
                  <a:sym typeface="Roboto"/>
                </a:rPr>
                <a:t>vendemos</a:t>
              </a:r>
              <a:r>
                <a:rPr lang="en-US" sz="1333" kern="0" dirty="0">
                  <a:solidFill>
                    <a:srgbClr val="000000"/>
                  </a:solidFill>
                  <a:latin typeface="Roboto"/>
                  <a:ea typeface="Roboto"/>
                  <a:cs typeface="Roboto"/>
                  <a:sym typeface="Roboto"/>
                </a:rPr>
                <a:t>? </a:t>
              </a:r>
            </a:p>
            <a:p>
              <a:pPr algn="ctr" defTabSz="1219170">
                <a:buClr>
                  <a:srgbClr val="000000"/>
                </a:buClr>
              </a:pPr>
              <a:r>
                <a:rPr lang="en-US" sz="1333" kern="0" dirty="0">
                  <a:solidFill>
                    <a:srgbClr val="000000"/>
                  </a:solidFill>
                  <a:latin typeface="Roboto"/>
                  <a:ea typeface="Roboto"/>
                  <a:cs typeface="Roboto"/>
                  <a:sym typeface="Roboto"/>
                </a:rPr>
                <a:t>¿</a:t>
              </a:r>
              <a:r>
                <a:rPr lang="en-US" sz="1333" kern="0" dirty="0" err="1">
                  <a:solidFill>
                    <a:srgbClr val="000000"/>
                  </a:solidFill>
                  <a:latin typeface="Roboto"/>
                  <a:ea typeface="Roboto"/>
                  <a:cs typeface="Roboto"/>
                  <a:sym typeface="Roboto"/>
                </a:rPr>
                <a:t>Qué</a:t>
              </a:r>
              <a:r>
                <a:rPr lang="en-US" sz="1333" kern="0" dirty="0">
                  <a:solidFill>
                    <a:srgbClr val="000000"/>
                  </a:solidFill>
                  <a:latin typeface="Roboto"/>
                  <a:ea typeface="Roboto"/>
                  <a:cs typeface="Roboto"/>
                  <a:sym typeface="Roboto"/>
                </a:rPr>
                <a:t> le </a:t>
              </a:r>
              <a:r>
                <a:rPr lang="en-US" sz="1333" kern="0" dirty="0" err="1">
                  <a:solidFill>
                    <a:srgbClr val="000000"/>
                  </a:solidFill>
                  <a:latin typeface="Roboto"/>
                  <a:ea typeface="Roboto"/>
                  <a:cs typeface="Roboto"/>
                  <a:sym typeface="Roboto"/>
                </a:rPr>
                <a:t>vendemos</a:t>
              </a:r>
              <a:r>
                <a:rPr lang="en-US" sz="1333" kern="0" dirty="0">
                  <a:solidFill>
                    <a:srgbClr val="000000"/>
                  </a:solidFill>
                  <a:latin typeface="Roboto"/>
                  <a:ea typeface="Roboto"/>
                  <a:cs typeface="Roboto"/>
                  <a:sym typeface="Roboto"/>
                </a:rPr>
                <a:t>?</a:t>
              </a:r>
            </a:p>
            <a:p>
              <a:pPr algn="ctr" defTabSz="1219170">
                <a:buClr>
                  <a:srgbClr val="000000"/>
                </a:buClr>
              </a:pPr>
              <a:r>
                <a:rPr lang="en-US" sz="1333" kern="0" dirty="0">
                  <a:solidFill>
                    <a:srgbClr val="000000"/>
                  </a:solidFill>
                  <a:latin typeface="Roboto"/>
                  <a:ea typeface="Roboto"/>
                  <a:cs typeface="Roboto"/>
                  <a:sym typeface="Roboto"/>
                </a:rPr>
                <a:t>¿</a:t>
              </a:r>
              <a:r>
                <a:rPr lang="en-US" sz="1333" kern="0" dirty="0" err="1">
                  <a:solidFill>
                    <a:srgbClr val="000000"/>
                  </a:solidFill>
                  <a:latin typeface="Roboto"/>
                  <a:ea typeface="Roboto"/>
                  <a:cs typeface="Roboto"/>
                  <a:sym typeface="Roboto"/>
                </a:rPr>
                <a:t>Cómo</a:t>
              </a:r>
              <a:r>
                <a:rPr lang="en-US" sz="1333" kern="0" dirty="0">
                  <a:solidFill>
                    <a:srgbClr val="000000"/>
                  </a:solidFill>
                  <a:latin typeface="Roboto"/>
                  <a:ea typeface="Roboto"/>
                  <a:cs typeface="Roboto"/>
                  <a:sym typeface="Roboto"/>
                </a:rPr>
                <a:t> </a:t>
              </a:r>
              <a:r>
                <a:rPr lang="en-US" sz="1333" kern="0" dirty="0" err="1">
                  <a:solidFill>
                    <a:srgbClr val="000000"/>
                  </a:solidFill>
                  <a:latin typeface="Roboto"/>
                  <a:ea typeface="Roboto"/>
                  <a:cs typeface="Roboto"/>
                  <a:sym typeface="Roboto"/>
                </a:rPr>
                <a:t>vamos</a:t>
              </a:r>
              <a:r>
                <a:rPr lang="en-US" sz="1333" kern="0" dirty="0">
                  <a:solidFill>
                    <a:srgbClr val="000000"/>
                  </a:solidFill>
                  <a:latin typeface="Roboto"/>
                  <a:ea typeface="Roboto"/>
                  <a:cs typeface="Roboto"/>
                  <a:sym typeface="Roboto"/>
                </a:rPr>
                <a:t> a </a:t>
              </a:r>
              <a:r>
                <a:rPr lang="en-US" sz="1333" kern="0" dirty="0" err="1">
                  <a:solidFill>
                    <a:srgbClr val="000000"/>
                  </a:solidFill>
                  <a:latin typeface="Roboto"/>
                  <a:ea typeface="Roboto"/>
                  <a:cs typeface="Roboto"/>
                  <a:sym typeface="Roboto"/>
                </a:rPr>
                <a:t>comercializar</a:t>
              </a:r>
              <a:r>
                <a:rPr lang="en-US" sz="1333" kern="0" dirty="0">
                  <a:solidFill>
                    <a:srgbClr val="000000"/>
                  </a:solidFill>
                  <a:latin typeface="Roboto"/>
                  <a:ea typeface="Roboto"/>
                  <a:cs typeface="Roboto"/>
                  <a:sym typeface="Roboto"/>
                </a:rPr>
                <a:t>?</a:t>
              </a:r>
            </a:p>
          </p:txBody>
        </p:sp>
      </p:grpSp>
      <p:sp>
        <p:nvSpPr>
          <p:cNvPr id="32" name="Flecha: a la derecha 31">
            <a:extLst>
              <a:ext uri="{FF2B5EF4-FFF2-40B4-BE49-F238E27FC236}">
                <a16:creationId xmlns:a16="http://schemas.microsoft.com/office/drawing/2014/main" id="{02883B24-AD5E-42D1-96D6-96830BA80EC3}"/>
              </a:ext>
            </a:extLst>
          </p:cNvPr>
          <p:cNvSpPr/>
          <p:nvPr/>
        </p:nvSpPr>
        <p:spPr>
          <a:xfrm>
            <a:off x="3269672" y="3026209"/>
            <a:ext cx="1251493" cy="626499"/>
          </a:xfrm>
          <a:prstGeom prst="rightArrow">
            <a:avLst/>
          </a:prstGeom>
          <a:solidFill>
            <a:schemeClr val="bg1">
              <a:lumMod val="95000"/>
            </a:schemeClr>
          </a:solidFill>
          <a:scene3d>
            <a:camera prst="orthographicFront"/>
            <a:lightRig rig="threePt" dir="t">
              <a:rot lat="0" lon="0" rev="7500000"/>
            </a:lightRig>
          </a:scene3d>
          <a:sp3d z="152400" extrusionH="63500" prstMaterial="matte">
            <a:bevelT w="25400" h="6350" prst="relaxedInset"/>
            <a:contourClr>
              <a:schemeClr val="bg1"/>
            </a:contourClr>
          </a:sp3d>
        </p:spPr>
        <p:style>
          <a:lnRef idx="0">
            <a:schemeClr val="lt1">
              <a:hueOff val="0"/>
              <a:satOff val="0"/>
              <a:lumOff val="0"/>
              <a:alphaOff val="0"/>
            </a:schemeClr>
          </a:lnRef>
          <a:fillRef idx="1">
            <a:scrgbClr r="0" g="0" b="0"/>
          </a:fillRef>
          <a:effectRef idx="2">
            <a:schemeClr val="accent3">
              <a:hueOff val="0"/>
              <a:satOff val="0"/>
              <a:lumOff val="0"/>
              <a:alphaOff val="0"/>
            </a:schemeClr>
          </a:effectRef>
          <a:fontRef idx="minor">
            <a:schemeClr val="lt1">
              <a:hueOff val="0"/>
              <a:satOff val="0"/>
              <a:lumOff val="0"/>
              <a:alphaOff val="0"/>
            </a:schemeClr>
          </a:fontRef>
        </p:style>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heel(1)">
                                      <p:cBhvr>
                                        <p:cTn id="7" dur="20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heel(1)">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AR" dirty="0"/>
              <a:t>ejemplos</a:t>
            </a:r>
          </a:p>
        </p:txBody>
      </p:sp>
      <p:pic>
        <p:nvPicPr>
          <p:cNvPr id="3" name="Imagen 2"/>
          <p:cNvPicPr/>
          <p:nvPr/>
        </p:nvPicPr>
        <p:blipFill rotWithShape="1">
          <a:blip r:embed="rId3"/>
          <a:srcRect r="8984" b="23469"/>
          <a:stretch/>
        </p:blipFill>
        <p:spPr bwMode="auto">
          <a:xfrm>
            <a:off x="581025" y="2319337"/>
            <a:ext cx="4914900" cy="2333625"/>
          </a:xfrm>
          <a:prstGeom prst="rect">
            <a:avLst/>
          </a:prstGeom>
          <a:ln>
            <a:noFill/>
          </a:ln>
          <a:extLst>
            <a:ext uri="{53640926-AAD7-44D8-BBD7-CCE9431645EC}">
              <a14:shadowObscured xmlns:a14="http://schemas.microsoft.com/office/drawing/2010/main"/>
            </a:ext>
          </a:extLst>
        </p:spPr>
      </p:pic>
      <p:pic>
        <p:nvPicPr>
          <p:cNvPr id="4" name="Imagen 3"/>
          <p:cNvPicPr/>
          <p:nvPr/>
        </p:nvPicPr>
        <p:blipFill rotWithShape="1">
          <a:blip r:embed="rId4"/>
          <a:srcRect r="12159" b="24719"/>
          <a:stretch/>
        </p:blipFill>
        <p:spPr bwMode="auto">
          <a:xfrm>
            <a:off x="6303961" y="2338386"/>
            <a:ext cx="4743450" cy="2295525"/>
          </a:xfrm>
          <a:prstGeom prst="rect">
            <a:avLst/>
          </a:prstGeom>
          <a:ln>
            <a:noFill/>
          </a:ln>
          <a:extLst>
            <a:ext uri="{53640926-AAD7-44D8-BBD7-CCE9431645EC}">
              <a14:shadowObscured xmlns:a14="http://schemas.microsoft.com/office/drawing/2010/main"/>
            </a:ext>
          </a:extLst>
        </p:spPr>
      </p:pic>
      <p:sp>
        <p:nvSpPr>
          <p:cNvPr id="5" name="Rectángulo 4"/>
          <p:cNvSpPr/>
          <p:nvPr/>
        </p:nvSpPr>
        <p:spPr>
          <a:xfrm>
            <a:off x="274636" y="5160960"/>
            <a:ext cx="6096000" cy="646331"/>
          </a:xfrm>
          <a:prstGeom prst="rect">
            <a:avLst/>
          </a:prstGeom>
        </p:spPr>
        <p:txBody>
          <a:bodyPr>
            <a:spAutoFit/>
          </a:bodyPr>
          <a:lstStyle/>
          <a:p>
            <a:r>
              <a:rPr lang="es-AR" dirty="0"/>
              <a:t>Coincide exactamente con la búsqueda del cliente (negrita)…</a:t>
            </a:r>
          </a:p>
          <a:p>
            <a:r>
              <a:rPr lang="es-AR" dirty="0"/>
              <a:t>Buen beneficio diferencial….+ llamada a la acción</a:t>
            </a:r>
          </a:p>
        </p:txBody>
      </p:sp>
      <p:sp>
        <p:nvSpPr>
          <p:cNvPr id="6" name="Rectángulo 5"/>
          <p:cNvSpPr/>
          <p:nvPr/>
        </p:nvSpPr>
        <p:spPr>
          <a:xfrm>
            <a:off x="6303961" y="5138951"/>
            <a:ext cx="6096000" cy="923330"/>
          </a:xfrm>
          <a:prstGeom prst="rect">
            <a:avLst/>
          </a:prstGeom>
        </p:spPr>
        <p:txBody>
          <a:bodyPr>
            <a:spAutoFit/>
          </a:bodyPr>
          <a:lstStyle/>
          <a:p>
            <a:r>
              <a:rPr lang="es-AR" dirty="0"/>
              <a:t>2° no coincide con la búsqueda (muchas y heterogéneas palabras clave)</a:t>
            </a:r>
          </a:p>
          <a:p>
            <a:r>
              <a:rPr lang="es-AR" dirty="0"/>
              <a:t>No hay propuestas de valor (diferencial) …ni </a:t>
            </a:r>
            <a:r>
              <a:rPr lang="es-AR" dirty="0" err="1"/>
              <a:t>call</a:t>
            </a:r>
            <a:r>
              <a:rPr lang="es-AR" dirty="0"/>
              <a:t> </a:t>
            </a:r>
            <a:r>
              <a:rPr lang="es-AR" dirty="0" err="1"/>
              <a:t>to</a:t>
            </a:r>
            <a:r>
              <a:rPr lang="es-AR" dirty="0"/>
              <a:t> </a:t>
            </a:r>
            <a:r>
              <a:rPr lang="es-AR" dirty="0" err="1"/>
              <a:t>action</a:t>
            </a:r>
            <a:r>
              <a:rPr lang="es-AR" dirty="0"/>
              <a:t>…</a:t>
            </a:r>
          </a:p>
        </p:txBody>
      </p:sp>
    </p:spTree>
    <p:extLst>
      <p:ext uri="{BB962C8B-B14F-4D97-AF65-F5344CB8AC3E}">
        <p14:creationId xmlns:p14="http://schemas.microsoft.com/office/powerpoint/2010/main" val="21332595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AR" dirty="0"/>
              <a:t>Palabras clave</a:t>
            </a:r>
          </a:p>
        </p:txBody>
      </p:sp>
      <p:pic>
        <p:nvPicPr>
          <p:cNvPr id="3" name="Imagen 2"/>
          <p:cNvPicPr>
            <a:picLocks noChangeAspect="1"/>
          </p:cNvPicPr>
          <p:nvPr/>
        </p:nvPicPr>
        <p:blipFill>
          <a:blip r:embed="rId2"/>
          <a:stretch>
            <a:fillRect/>
          </a:stretch>
        </p:blipFill>
        <p:spPr>
          <a:xfrm>
            <a:off x="5797208" y="2097088"/>
            <a:ext cx="5937592" cy="4405161"/>
          </a:xfrm>
          <a:prstGeom prst="rect">
            <a:avLst/>
          </a:prstGeom>
        </p:spPr>
      </p:pic>
      <p:pic>
        <p:nvPicPr>
          <p:cNvPr id="4" name="Imagen 3"/>
          <p:cNvPicPr/>
          <p:nvPr/>
        </p:nvPicPr>
        <p:blipFill rotWithShape="1">
          <a:blip r:embed="rId3"/>
          <a:srcRect b="36350"/>
          <a:stretch/>
        </p:blipFill>
        <p:spPr bwMode="auto">
          <a:xfrm>
            <a:off x="397168" y="2097088"/>
            <a:ext cx="5400040" cy="19335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743874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AR" dirty="0"/>
              <a:t>Tipos de concordancia</a:t>
            </a:r>
          </a:p>
        </p:txBody>
      </p:sp>
      <p:grpSp>
        <p:nvGrpSpPr>
          <p:cNvPr id="7" name="Grupo 6"/>
          <p:cNvGrpSpPr/>
          <p:nvPr/>
        </p:nvGrpSpPr>
        <p:grpSpPr>
          <a:xfrm>
            <a:off x="1141413" y="1809750"/>
            <a:ext cx="10401300" cy="4914900"/>
            <a:chOff x="1562100" y="1740296"/>
            <a:chExt cx="9056687" cy="4130488"/>
          </a:xfrm>
        </p:grpSpPr>
        <p:pic>
          <p:nvPicPr>
            <p:cNvPr id="3" name="Imagen 2"/>
            <p:cNvPicPr/>
            <p:nvPr/>
          </p:nvPicPr>
          <p:blipFill rotWithShape="1">
            <a:blip r:embed="rId2"/>
            <a:srcRect r="26270" b="34469"/>
            <a:stretch/>
          </p:blipFill>
          <p:spPr bwMode="auto">
            <a:xfrm>
              <a:off x="1979612" y="1740296"/>
              <a:ext cx="3963988" cy="2022873"/>
            </a:xfrm>
            <a:prstGeom prst="rect">
              <a:avLst/>
            </a:prstGeom>
            <a:ln>
              <a:noFill/>
            </a:ln>
            <a:extLst>
              <a:ext uri="{53640926-AAD7-44D8-BBD7-CCE9431645EC}">
                <a14:shadowObscured xmlns:a14="http://schemas.microsoft.com/office/drawing/2010/main"/>
              </a:ext>
            </a:extLst>
          </p:spPr>
        </p:pic>
        <p:pic>
          <p:nvPicPr>
            <p:cNvPr id="4" name="Imagen 3"/>
            <p:cNvPicPr/>
            <p:nvPr/>
          </p:nvPicPr>
          <p:blipFill rotWithShape="1">
            <a:blip r:embed="rId3"/>
            <a:srcRect r="18861" b="35096"/>
            <a:stretch/>
          </p:blipFill>
          <p:spPr bwMode="auto">
            <a:xfrm>
              <a:off x="1562100" y="3899109"/>
              <a:ext cx="4381500" cy="1971675"/>
            </a:xfrm>
            <a:prstGeom prst="rect">
              <a:avLst/>
            </a:prstGeom>
            <a:ln>
              <a:noFill/>
            </a:ln>
            <a:extLst>
              <a:ext uri="{53640926-AAD7-44D8-BBD7-CCE9431645EC}">
                <a14:shadowObscured xmlns:a14="http://schemas.microsoft.com/office/drawing/2010/main"/>
              </a:ext>
            </a:extLst>
          </p:spPr>
        </p:pic>
        <p:pic>
          <p:nvPicPr>
            <p:cNvPr id="5" name="Imagen 4"/>
            <p:cNvPicPr/>
            <p:nvPr/>
          </p:nvPicPr>
          <p:blipFill rotWithShape="1">
            <a:blip r:embed="rId4"/>
            <a:srcRect r="25564" b="40740"/>
            <a:stretch/>
          </p:blipFill>
          <p:spPr bwMode="auto">
            <a:xfrm>
              <a:off x="6094412" y="1740296"/>
              <a:ext cx="4287838" cy="2022873"/>
            </a:xfrm>
            <a:prstGeom prst="rect">
              <a:avLst/>
            </a:prstGeom>
            <a:ln>
              <a:noFill/>
            </a:ln>
            <a:extLst>
              <a:ext uri="{53640926-AAD7-44D8-BBD7-CCE9431645EC}">
                <a14:shadowObscured xmlns:a14="http://schemas.microsoft.com/office/drawing/2010/main"/>
              </a:ext>
            </a:extLst>
          </p:spPr>
        </p:pic>
        <p:pic>
          <p:nvPicPr>
            <p:cNvPr id="6" name="Imagen 5"/>
            <p:cNvPicPr/>
            <p:nvPr/>
          </p:nvPicPr>
          <p:blipFill rotWithShape="1">
            <a:blip r:embed="rId5"/>
            <a:srcRect r="16216" b="39486"/>
            <a:stretch/>
          </p:blipFill>
          <p:spPr bwMode="auto">
            <a:xfrm>
              <a:off x="6094412" y="3899109"/>
              <a:ext cx="4524375" cy="1838325"/>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8149497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AR" dirty="0"/>
              <a:t>Seguimiento de la campaña</a:t>
            </a:r>
          </a:p>
        </p:txBody>
      </p:sp>
      <p:pic>
        <p:nvPicPr>
          <p:cNvPr id="3" name="Imagen 2"/>
          <p:cNvPicPr/>
          <p:nvPr/>
        </p:nvPicPr>
        <p:blipFill rotWithShape="1">
          <a:blip r:embed="rId2"/>
          <a:srcRect b="31878"/>
          <a:stretch/>
        </p:blipFill>
        <p:spPr bwMode="auto">
          <a:xfrm>
            <a:off x="257491" y="1784985"/>
            <a:ext cx="5400040" cy="2068830"/>
          </a:xfrm>
          <a:prstGeom prst="rect">
            <a:avLst/>
          </a:prstGeom>
          <a:ln>
            <a:noFill/>
          </a:ln>
          <a:extLst>
            <a:ext uri="{53640926-AAD7-44D8-BBD7-CCE9431645EC}">
              <a14:shadowObscured xmlns:a14="http://schemas.microsoft.com/office/drawing/2010/main"/>
            </a:ext>
          </a:extLst>
        </p:spPr>
      </p:pic>
      <p:pic>
        <p:nvPicPr>
          <p:cNvPr id="4" name="Imagen 3"/>
          <p:cNvPicPr/>
          <p:nvPr/>
        </p:nvPicPr>
        <p:blipFill rotWithShape="1">
          <a:blip r:embed="rId3"/>
          <a:srcRect r="184" b="13659"/>
          <a:stretch/>
        </p:blipFill>
        <p:spPr bwMode="auto">
          <a:xfrm>
            <a:off x="267651" y="4145915"/>
            <a:ext cx="5389880" cy="2622550"/>
          </a:xfrm>
          <a:prstGeom prst="rect">
            <a:avLst/>
          </a:prstGeom>
          <a:ln>
            <a:noFill/>
          </a:ln>
          <a:extLst>
            <a:ext uri="{53640926-AAD7-44D8-BBD7-CCE9431645EC}">
              <a14:shadowObscured xmlns:a14="http://schemas.microsoft.com/office/drawing/2010/main"/>
            </a:ext>
          </a:extLst>
        </p:spPr>
      </p:pic>
      <p:grpSp>
        <p:nvGrpSpPr>
          <p:cNvPr id="7" name="Grupo 6"/>
          <p:cNvGrpSpPr/>
          <p:nvPr/>
        </p:nvGrpSpPr>
        <p:grpSpPr>
          <a:xfrm>
            <a:off x="5657531" y="2305089"/>
            <a:ext cx="6177281" cy="3972202"/>
            <a:chOff x="5657531" y="2305089"/>
            <a:chExt cx="6177281" cy="3972202"/>
          </a:xfrm>
        </p:grpSpPr>
        <p:pic>
          <p:nvPicPr>
            <p:cNvPr id="5" name="Imagen 4"/>
            <p:cNvPicPr/>
            <p:nvPr/>
          </p:nvPicPr>
          <p:blipFill rotWithShape="1">
            <a:blip r:embed="rId4"/>
            <a:srcRect r="5976" b="12471"/>
            <a:stretch/>
          </p:blipFill>
          <p:spPr bwMode="auto">
            <a:xfrm>
              <a:off x="6757987" y="2305089"/>
              <a:ext cx="5076825" cy="2658745"/>
            </a:xfrm>
            <a:prstGeom prst="rect">
              <a:avLst/>
            </a:prstGeom>
            <a:ln>
              <a:noFill/>
            </a:ln>
            <a:extLst>
              <a:ext uri="{53640926-AAD7-44D8-BBD7-CCE9431645EC}">
                <a14:shadowObscured xmlns:a14="http://schemas.microsoft.com/office/drawing/2010/main"/>
              </a:ext>
            </a:extLst>
          </p:spPr>
        </p:pic>
        <p:sp>
          <p:nvSpPr>
            <p:cNvPr id="6" name="Flecha curvada hacia arriba 5"/>
            <p:cNvSpPr/>
            <p:nvPr/>
          </p:nvSpPr>
          <p:spPr>
            <a:xfrm rot="19622039">
              <a:off x="5657531" y="5610541"/>
              <a:ext cx="1809750" cy="66675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solidFill>
                  <a:schemeClr val="tx1"/>
                </a:solidFill>
              </a:endParaRPr>
            </a:p>
          </p:txBody>
        </p:sp>
      </p:grpSp>
    </p:spTree>
    <p:extLst>
      <p:ext uri="{BB962C8B-B14F-4D97-AF65-F5344CB8AC3E}">
        <p14:creationId xmlns:p14="http://schemas.microsoft.com/office/powerpoint/2010/main" val="1921284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AR" dirty="0"/>
              <a:t>Métricas principales del SEM</a:t>
            </a:r>
          </a:p>
        </p:txBody>
      </p:sp>
      <p:sp>
        <p:nvSpPr>
          <p:cNvPr id="3" name="Rectángulo 2"/>
          <p:cNvSpPr/>
          <p:nvPr/>
        </p:nvSpPr>
        <p:spPr>
          <a:xfrm>
            <a:off x="436562" y="2097088"/>
            <a:ext cx="11315700" cy="4308872"/>
          </a:xfrm>
          <a:prstGeom prst="rect">
            <a:avLst/>
          </a:prstGeom>
          <a:solidFill>
            <a:schemeClr val="accent6">
              <a:lumMod val="20000"/>
              <a:lumOff val="80000"/>
            </a:schemeClr>
          </a:solidFill>
        </p:spPr>
        <p:style>
          <a:lnRef idx="0">
            <a:schemeClr val="accent5"/>
          </a:lnRef>
          <a:fillRef idx="3">
            <a:schemeClr val="accent5"/>
          </a:fillRef>
          <a:effectRef idx="3">
            <a:schemeClr val="accent5"/>
          </a:effectRef>
          <a:fontRef idx="minor">
            <a:schemeClr val="lt1"/>
          </a:fontRef>
        </p:style>
        <p:txBody>
          <a:bodyPr wrap="square">
            <a:spAutoFit/>
          </a:bodyPr>
          <a:lstStyle/>
          <a:p>
            <a:r>
              <a:rPr lang="es-AR" sz="2800" b="1" dirty="0">
                <a:solidFill>
                  <a:schemeClr val="bg1"/>
                </a:solidFill>
              </a:rPr>
              <a:t>IMPRESIONES: </a:t>
            </a:r>
            <a:r>
              <a:rPr lang="es-AR" dirty="0">
                <a:solidFill>
                  <a:schemeClr val="bg1"/>
                </a:solidFill>
              </a:rPr>
              <a:t>Cantidad de veces que se ha mostrado el anuncio. Las impresiones es una métrica que se registra cuando un usuario observa un anuncio. Es decir, si un anuncio se mostró 100 veces, entonces esa campaña generó 100 impresiones.</a:t>
            </a:r>
          </a:p>
          <a:p>
            <a:endParaRPr lang="es-AR" dirty="0">
              <a:solidFill>
                <a:schemeClr val="bg1"/>
              </a:solidFill>
            </a:endParaRPr>
          </a:p>
          <a:p>
            <a:r>
              <a:rPr lang="es-AR" sz="2800" b="1" dirty="0">
                <a:solidFill>
                  <a:schemeClr val="bg1"/>
                </a:solidFill>
              </a:rPr>
              <a:t>CTR: </a:t>
            </a:r>
            <a:r>
              <a:rPr lang="es-AR" dirty="0">
                <a:solidFill>
                  <a:schemeClr val="bg1"/>
                </a:solidFill>
              </a:rPr>
              <a:t>Es el indicador de la CALIDAD del anuncio. El CTR (</a:t>
            </a:r>
            <a:r>
              <a:rPr lang="es-AR" dirty="0" err="1">
                <a:solidFill>
                  <a:schemeClr val="bg1"/>
                </a:solidFill>
              </a:rPr>
              <a:t>Click</a:t>
            </a:r>
            <a:r>
              <a:rPr lang="es-AR" dirty="0">
                <a:solidFill>
                  <a:schemeClr val="bg1"/>
                </a:solidFill>
              </a:rPr>
              <a:t> </a:t>
            </a:r>
            <a:r>
              <a:rPr lang="es-AR" dirty="0" err="1">
                <a:solidFill>
                  <a:schemeClr val="bg1"/>
                </a:solidFill>
              </a:rPr>
              <a:t>Through</a:t>
            </a:r>
            <a:r>
              <a:rPr lang="es-AR" dirty="0">
                <a:solidFill>
                  <a:schemeClr val="bg1"/>
                </a:solidFill>
              </a:rPr>
              <a:t> </a:t>
            </a:r>
            <a:r>
              <a:rPr lang="es-AR" dirty="0" err="1">
                <a:solidFill>
                  <a:schemeClr val="bg1"/>
                </a:solidFill>
              </a:rPr>
              <a:t>Rate</a:t>
            </a:r>
            <a:r>
              <a:rPr lang="es-AR" dirty="0">
                <a:solidFill>
                  <a:schemeClr val="bg1"/>
                </a:solidFill>
              </a:rPr>
              <a:t>) es el número de clics que obtiene un enlace respecto a su número de impresiones. Siempre se calcula en porcentaje, y es una métrica que se utiliza normalmente para medir el impacto que ha tenido una campaña digital. </a:t>
            </a:r>
          </a:p>
          <a:p>
            <a:endParaRPr lang="es-AR" dirty="0">
              <a:solidFill>
                <a:schemeClr val="bg1"/>
              </a:solidFill>
            </a:endParaRPr>
          </a:p>
          <a:p>
            <a:r>
              <a:rPr lang="es-AR" sz="2800" b="1" dirty="0">
                <a:solidFill>
                  <a:schemeClr val="bg1"/>
                </a:solidFill>
              </a:rPr>
              <a:t>CPC:</a:t>
            </a:r>
            <a:r>
              <a:rPr lang="es-AR" dirty="0">
                <a:solidFill>
                  <a:schemeClr val="bg1"/>
                </a:solidFill>
              </a:rPr>
              <a:t> Costo total/Número de clics   Por ejemplo, si invertiste $100 pesos en total y obtuviste 50 clics de esa inversión entonces tu CPC es de $2 pesos.</a:t>
            </a:r>
          </a:p>
          <a:p>
            <a:endParaRPr lang="es-AR" dirty="0">
              <a:solidFill>
                <a:schemeClr val="bg1"/>
              </a:solidFill>
            </a:endParaRPr>
          </a:p>
          <a:p>
            <a:r>
              <a:rPr lang="es-AR" sz="2800" b="1" dirty="0">
                <a:solidFill>
                  <a:schemeClr val="bg1"/>
                </a:solidFill>
              </a:rPr>
              <a:t>POSICIÓN MEDIA: </a:t>
            </a:r>
            <a:r>
              <a:rPr lang="es-AR" dirty="0">
                <a:solidFill>
                  <a:schemeClr val="bg1"/>
                </a:solidFill>
              </a:rPr>
              <a:t>Lugar o n° de orden promedio de aparición en las búsquedas: </a:t>
            </a:r>
            <a:r>
              <a:rPr lang="es-AR" dirty="0" err="1">
                <a:solidFill>
                  <a:schemeClr val="bg1"/>
                </a:solidFill>
              </a:rPr>
              <a:t>Ej</a:t>
            </a:r>
            <a:r>
              <a:rPr lang="es-AR" dirty="0">
                <a:solidFill>
                  <a:schemeClr val="bg1"/>
                </a:solidFill>
              </a:rPr>
              <a:t>: 1,5 es que se mostró entre el 1° y 2° lugar en promedio en todas las búsquedas.</a:t>
            </a:r>
          </a:p>
        </p:txBody>
      </p:sp>
    </p:spTree>
    <p:extLst>
      <p:ext uri="{BB962C8B-B14F-4D97-AF65-F5344CB8AC3E}">
        <p14:creationId xmlns:p14="http://schemas.microsoft.com/office/powerpoint/2010/main" val="3027295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484186" y="2420541"/>
            <a:ext cx="11220451" cy="4154984"/>
          </a:xfrm>
          <a:prstGeom prst="rect">
            <a:avLst/>
          </a:prstGeom>
          <a:solidFill>
            <a:schemeClr val="accent6">
              <a:lumMod val="20000"/>
              <a:lumOff val="80000"/>
            </a:schemeClr>
          </a:solidFill>
        </p:spPr>
        <p:txBody>
          <a:bodyPr wrap="square">
            <a:spAutoFit/>
          </a:bodyPr>
          <a:lstStyle/>
          <a:p>
            <a:r>
              <a:rPr lang="es-AR" sz="2800" b="1" dirty="0">
                <a:solidFill>
                  <a:schemeClr val="bg1"/>
                </a:solidFill>
              </a:rPr>
              <a:t>CLICS NO VÁLIDOS: </a:t>
            </a:r>
            <a:r>
              <a:rPr lang="es-AR" dirty="0">
                <a:solidFill>
                  <a:schemeClr val="bg1"/>
                </a:solidFill>
              </a:rPr>
              <a:t>ejecutados por Robots, no se cobran.</a:t>
            </a:r>
          </a:p>
          <a:p>
            <a:endParaRPr lang="es-AR" dirty="0">
              <a:solidFill>
                <a:schemeClr val="bg1"/>
              </a:solidFill>
            </a:endParaRPr>
          </a:p>
          <a:p>
            <a:r>
              <a:rPr lang="es-AR" sz="2800" b="1" dirty="0">
                <a:solidFill>
                  <a:schemeClr val="bg1"/>
                </a:solidFill>
              </a:rPr>
              <a:t>CLICS CON CONVERSIÓN: </a:t>
            </a:r>
            <a:r>
              <a:rPr lang="es-AR" dirty="0">
                <a:solidFill>
                  <a:schemeClr val="bg1"/>
                </a:solidFill>
              </a:rPr>
              <a:t>indican que se registró acción en la </a:t>
            </a:r>
            <a:r>
              <a:rPr lang="es-AR" dirty="0" err="1">
                <a:solidFill>
                  <a:schemeClr val="bg1"/>
                </a:solidFill>
              </a:rPr>
              <a:t>landing</a:t>
            </a:r>
            <a:r>
              <a:rPr lang="es-AR" dirty="0">
                <a:solidFill>
                  <a:schemeClr val="bg1"/>
                </a:solidFill>
              </a:rPr>
              <a:t> page!! Ej. Formulario enviado, bajada de ficha técnica u otro documento, llamada telefónica, envío de </a:t>
            </a:r>
            <a:r>
              <a:rPr lang="es-AR" dirty="0" err="1">
                <a:solidFill>
                  <a:schemeClr val="bg1"/>
                </a:solidFill>
              </a:rPr>
              <a:t>Whatsapp</a:t>
            </a:r>
            <a:r>
              <a:rPr lang="es-AR" dirty="0">
                <a:solidFill>
                  <a:schemeClr val="bg1"/>
                </a:solidFill>
              </a:rPr>
              <a:t>, etc.</a:t>
            </a:r>
          </a:p>
          <a:p>
            <a:endParaRPr lang="es-AR" dirty="0">
              <a:solidFill>
                <a:schemeClr val="bg1"/>
              </a:solidFill>
            </a:endParaRPr>
          </a:p>
          <a:p>
            <a:r>
              <a:rPr lang="es-AR" sz="2800" b="1" dirty="0">
                <a:solidFill>
                  <a:schemeClr val="bg1"/>
                </a:solidFill>
              </a:rPr>
              <a:t>COSTO POR CLIC CONVERTIDO: </a:t>
            </a:r>
            <a:r>
              <a:rPr lang="es-AR" dirty="0">
                <a:solidFill>
                  <a:schemeClr val="bg1"/>
                </a:solidFill>
              </a:rPr>
              <a:t>Cuanto cuesta cada conversión realizada.</a:t>
            </a:r>
          </a:p>
          <a:p>
            <a:endParaRPr lang="es-AR" dirty="0">
              <a:solidFill>
                <a:schemeClr val="bg1"/>
              </a:solidFill>
            </a:endParaRPr>
          </a:p>
          <a:p>
            <a:r>
              <a:rPr lang="es-AR" sz="2800" b="1" dirty="0">
                <a:solidFill>
                  <a:schemeClr val="bg1"/>
                </a:solidFill>
              </a:rPr>
              <a:t>% DE CONVERSIÓN: </a:t>
            </a:r>
            <a:r>
              <a:rPr lang="es-AR" dirty="0">
                <a:solidFill>
                  <a:schemeClr val="bg1"/>
                </a:solidFill>
              </a:rPr>
              <a:t>Indica la efectividad del aviso y el retorno de la inversión realizada</a:t>
            </a:r>
          </a:p>
          <a:p>
            <a:endParaRPr lang="es-AR" sz="1600" b="1" dirty="0">
              <a:solidFill>
                <a:schemeClr val="bg1"/>
              </a:solidFill>
            </a:endParaRPr>
          </a:p>
          <a:p>
            <a:r>
              <a:rPr lang="es-AR" sz="2800" b="1" dirty="0">
                <a:solidFill>
                  <a:schemeClr val="bg1"/>
                </a:solidFill>
              </a:rPr>
              <a:t>% DE IMPRESIONES DE BÚSQUEDA: </a:t>
            </a:r>
            <a:r>
              <a:rPr lang="es-AR" dirty="0">
                <a:solidFill>
                  <a:schemeClr val="bg1"/>
                </a:solidFill>
              </a:rPr>
              <a:t>Relación entre las veces que se mostró nuestro aviso, respecto al total de usuarios que buscaron. </a:t>
            </a:r>
            <a:r>
              <a:rPr lang="es-AR" dirty="0" err="1">
                <a:solidFill>
                  <a:schemeClr val="bg1"/>
                </a:solidFill>
              </a:rPr>
              <a:t>Ej</a:t>
            </a:r>
            <a:r>
              <a:rPr lang="es-AR" dirty="0">
                <a:solidFill>
                  <a:schemeClr val="bg1"/>
                </a:solidFill>
              </a:rPr>
              <a:t>: 50% refleja que se mostró a la mitad de los que buscaron. Nos indica el TECHO!! Para saber si tenemos que invertir más o no.</a:t>
            </a:r>
          </a:p>
        </p:txBody>
      </p:sp>
      <p:sp>
        <p:nvSpPr>
          <p:cNvPr id="4" name="Título 1"/>
          <p:cNvSpPr>
            <a:spLocks noGrp="1"/>
          </p:cNvSpPr>
          <p:nvPr>
            <p:ph type="title"/>
          </p:nvPr>
        </p:nvSpPr>
        <p:spPr/>
        <p:txBody>
          <a:bodyPr/>
          <a:lstStyle/>
          <a:p>
            <a:r>
              <a:rPr lang="es-AR" dirty="0"/>
              <a:t>Métricas principales del SEM</a:t>
            </a:r>
          </a:p>
        </p:txBody>
      </p:sp>
    </p:spTree>
    <p:extLst>
      <p:ext uri="{BB962C8B-B14F-4D97-AF65-F5344CB8AC3E}">
        <p14:creationId xmlns:p14="http://schemas.microsoft.com/office/powerpoint/2010/main" val="313881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p:nvPr/>
        </p:nvPicPr>
        <p:blipFill>
          <a:blip r:embed="rId3"/>
          <a:stretch>
            <a:fillRect/>
          </a:stretch>
        </p:blipFill>
        <p:spPr>
          <a:xfrm>
            <a:off x="0" y="152400"/>
            <a:ext cx="12192000" cy="6705600"/>
          </a:xfrm>
          <a:prstGeom prst="rect">
            <a:avLst/>
          </a:prstGeom>
        </p:spPr>
      </p:pic>
    </p:spTree>
    <p:extLst>
      <p:ext uri="{BB962C8B-B14F-4D97-AF65-F5344CB8AC3E}">
        <p14:creationId xmlns:p14="http://schemas.microsoft.com/office/powerpoint/2010/main" val="22843041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p:nvPr/>
        </p:nvPicPr>
        <p:blipFill>
          <a:blip r:embed="rId3"/>
          <a:stretch>
            <a:fillRect/>
          </a:stretch>
        </p:blipFill>
        <p:spPr>
          <a:xfrm>
            <a:off x="514350" y="228600"/>
            <a:ext cx="11182350" cy="6629400"/>
          </a:xfrm>
          <a:prstGeom prst="rect">
            <a:avLst/>
          </a:prstGeom>
        </p:spPr>
      </p:pic>
    </p:spTree>
    <p:extLst>
      <p:ext uri="{BB962C8B-B14F-4D97-AF65-F5344CB8AC3E}">
        <p14:creationId xmlns:p14="http://schemas.microsoft.com/office/powerpoint/2010/main" val="36560703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p:nvPr/>
        </p:nvPicPr>
        <p:blipFill>
          <a:blip r:embed="rId3"/>
          <a:stretch>
            <a:fillRect/>
          </a:stretch>
        </p:blipFill>
        <p:spPr>
          <a:xfrm>
            <a:off x="304800" y="209550"/>
            <a:ext cx="11449050" cy="6457950"/>
          </a:xfrm>
          <a:prstGeom prst="rect">
            <a:avLst/>
          </a:prstGeom>
        </p:spPr>
      </p:pic>
      <p:sp>
        <p:nvSpPr>
          <p:cNvPr id="3" name="Elipse 2"/>
          <p:cNvSpPr/>
          <p:nvPr/>
        </p:nvSpPr>
        <p:spPr>
          <a:xfrm>
            <a:off x="8591550" y="4819650"/>
            <a:ext cx="971550" cy="685800"/>
          </a:xfrm>
          <a:prstGeom prst="ellipse">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 name="Elipse 3"/>
          <p:cNvSpPr/>
          <p:nvPr/>
        </p:nvSpPr>
        <p:spPr>
          <a:xfrm>
            <a:off x="8591550" y="4133850"/>
            <a:ext cx="971550" cy="6858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15213503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p:txBody>
          <a:bodyPr/>
          <a:lstStyle/>
          <a:p>
            <a:r>
              <a:rPr lang="es-AR" dirty="0"/>
              <a:t>Red de </a:t>
            </a:r>
            <a:r>
              <a:rPr lang="es-AR" dirty="0" err="1"/>
              <a:t>display</a:t>
            </a:r>
            <a:endParaRPr lang="es-AR" dirty="0"/>
          </a:p>
        </p:txBody>
      </p:sp>
      <p:sp>
        <p:nvSpPr>
          <p:cNvPr id="8" name="Título 1"/>
          <p:cNvSpPr txBox="1">
            <a:spLocks/>
          </p:cNvSpPr>
          <p:nvPr/>
        </p:nvSpPr>
        <p:spPr>
          <a:xfrm>
            <a:off x="1136649" y="4991100"/>
            <a:ext cx="5934508" cy="16398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es-AR"/>
              <a:t>RED de DISPLAY</a:t>
            </a:r>
            <a:endParaRPr lang="es-AR" dirty="0"/>
          </a:p>
        </p:txBody>
      </p:sp>
      <p:pic>
        <p:nvPicPr>
          <p:cNvPr id="9" name="Picture 2" descr="anuncios en la red display de goog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111" y="2173286"/>
            <a:ext cx="5448300" cy="4457700"/>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p:cNvPicPr>
            <a:picLocks noChangeAspect="1"/>
          </p:cNvPicPr>
          <p:nvPr/>
        </p:nvPicPr>
        <p:blipFill rotWithShape="1">
          <a:blip r:embed="rId3"/>
          <a:srcRect l="29853" t="9114" b="5209"/>
          <a:stretch/>
        </p:blipFill>
        <p:spPr>
          <a:xfrm>
            <a:off x="4695046" y="618518"/>
            <a:ext cx="7181097" cy="4953000"/>
          </a:xfrm>
          <a:prstGeom prst="rect">
            <a:avLst/>
          </a:prstGeom>
        </p:spPr>
      </p:pic>
      <p:sp>
        <p:nvSpPr>
          <p:cNvPr id="11" name="Elipse 10"/>
          <p:cNvSpPr/>
          <p:nvPr/>
        </p:nvSpPr>
        <p:spPr>
          <a:xfrm>
            <a:off x="10382250" y="5124450"/>
            <a:ext cx="665161" cy="610393"/>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296709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009900" y="402423"/>
            <a:ext cx="8610600" cy="1293028"/>
          </a:xfrm>
        </p:spPr>
        <p:txBody>
          <a:bodyPr/>
          <a:lstStyle/>
          <a:p>
            <a:r>
              <a:rPr lang="es-AR" dirty="0"/>
              <a:t>Mezcla de promoción</a:t>
            </a:r>
          </a:p>
        </p:txBody>
      </p:sp>
      <p:sp>
        <p:nvSpPr>
          <p:cNvPr id="3" name="Marcador de pie de página 2"/>
          <p:cNvSpPr>
            <a:spLocks noGrp="1"/>
          </p:cNvSpPr>
          <p:nvPr>
            <p:ph type="ftr" sz="quarter" idx="11"/>
          </p:nvPr>
        </p:nvSpPr>
        <p:spPr/>
        <p:txBody>
          <a:bodyPr/>
          <a:lstStyle/>
          <a:p>
            <a:r>
              <a:rPr lang="it-IT">
                <a:solidFill>
                  <a:prstClr val="white">
                    <a:tint val="75000"/>
                  </a:prstClr>
                </a:solidFill>
              </a:rPr>
              <a:t>MBA. Guido L. Curletto.                                       </a:t>
            </a:r>
            <a:endParaRPr lang="en-US" dirty="0">
              <a:solidFill>
                <a:prstClr val="white">
                  <a:tint val="75000"/>
                </a:prstClr>
              </a:solidFill>
            </a:endParaRPr>
          </a:p>
        </p:txBody>
      </p:sp>
      <p:graphicFrame>
        <p:nvGraphicFramePr>
          <p:cNvPr id="4" name="Diagrama 3"/>
          <p:cNvGraphicFramePr/>
          <p:nvPr/>
        </p:nvGraphicFramePr>
        <p:xfrm>
          <a:off x="2339789" y="1653988"/>
          <a:ext cx="7543800" cy="53250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ángulo redondeado 4"/>
          <p:cNvSpPr/>
          <p:nvPr/>
        </p:nvSpPr>
        <p:spPr>
          <a:xfrm>
            <a:off x="5513295" y="3832412"/>
            <a:ext cx="1447519" cy="968123"/>
          </a:xfrm>
          <a:prstGeom prst="roundRect">
            <a:avLst/>
          </a:prstGeom>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s-ES" sz="1400" b="1">
                <a:solidFill>
                  <a:schemeClr val="bg1"/>
                </a:solidFill>
                <a:effectLst/>
                <a:latin typeface="Tahoma" panose="020B0604030504040204" pitchFamily="34" charset="0"/>
                <a:ea typeface="Tahoma" panose="020B0604030504040204" pitchFamily="34" charset="0"/>
                <a:cs typeface="Tahoma" panose="020B0604030504040204" pitchFamily="34" charset="0"/>
              </a:rPr>
              <a:t>Mensaje claro, congruente, convincente</a:t>
            </a:r>
            <a:endParaRPr lang="es-AR" sz="200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29190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4E96BC-F5F8-49FA-BFB2-C650333BBBB8}"/>
              </a:ext>
            </a:extLst>
          </p:cNvPr>
          <p:cNvSpPr>
            <a:spLocks noGrp="1"/>
          </p:cNvSpPr>
          <p:nvPr>
            <p:ph type="ctrTitle"/>
          </p:nvPr>
        </p:nvSpPr>
        <p:spPr/>
        <p:txBody>
          <a:bodyPr/>
          <a:lstStyle/>
          <a:p>
            <a:r>
              <a:rPr lang="es-AR" dirty="0"/>
              <a:t>MARKETING LOCAL</a:t>
            </a:r>
          </a:p>
        </p:txBody>
      </p:sp>
      <p:sp>
        <p:nvSpPr>
          <p:cNvPr id="3" name="Subtítulo 2">
            <a:extLst>
              <a:ext uri="{FF2B5EF4-FFF2-40B4-BE49-F238E27FC236}">
                <a16:creationId xmlns:a16="http://schemas.microsoft.com/office/drawing/2014/main" id="{913B9F4C-750C-4A3A-AFA1-435202CD1D5A}"/>
              </a:ext>
            </a:extLst>
          </p:cNvPr>
          <p:cNvSpPr>
            <a:spLocks noGrp="1"/>
          </p:cNvSpPr>
          <p:nvPr>
            <p:ph type="subTitle" idx="1"/>
          </p:nvPr>
        </p:nvSpPr>
        <p:spPr/>
        <p:txBody>
          <a:bodyPr/>
          <a:lstStyle/>
          <a:p>
            <a:endParaRPr lang="es-AR"/>
          </a:p>
        </p:txBody>
      </p:sp>
      <p:sp>
        <p:nvSpPr>
          <p:cNvPr id="4" name="Marcador de pie de página 3">
            <a:extLst>
              <a:ext uri="{FF2B5EF4-FFF2-40B4-BE49-F238E27FC236}">
                <a16:creationId xmlns:a16="http://schemas.microsoft.com/office/drawing/2014/main" id="{7BC89A78-97D2-4FFD-BBD3-F649FB0356DB}"/>
              </a:ext>
            </a:extLst>
          </p:cNvPr>
          <p:cNvSpPr>
            <a:spLocks noGrp="1"/>
          </p:cNvSpPr>
          <p:nvPr>
            <p:ph type="ftr" sz="quarter" idx="11"/>
          </p:nvPr>
        </p:nvSpPr>
        <p:spPr/>
        <p:txBody>
          <a:bodyPr/>
          <a:lstStyle/>
          <a:p>
            <a:r>
              <a:rPr lang="it-IT">
                <a:solidFill>
                  <a:prstClr val="white">
                    <a:tint val="75000"/>
                  </a:prstClr>
                </a:solidFill>
              </a:rPr>
              <a:t>MBA. Guido L. Curletto.                                       </a:t>
            </a:r>
            <a:endParaRPr lang="en-US" dirty="0">
              <a:solidFill>
                <a:prstClr val="white">
                  <a:tint val="75000"/>
                </a:prstClr>
              </a:solidFill>
            </a:endParaRPr>
          </a:p>
        </p:txBody>
      </p:sp>
      <p:pic>
        <p:nvPicPr>
          <p:cNvPr id="5" name="Picture 2" descr="Google My Business Png - Logo Google My Business Png, Transparent Png -  kindpng">
            <a:hlinkClick r:id="rId2"/>
            <a:extLst>
              <a:ext uri="{FF2B5EF4-FFF2-40B4-BE49-F238E27FC236}">
                <a16:creationId xmlns:a16="http://schemas.microsoft.com/office/drawing/2014/main" id="{16852A66-669C-425A-9D24-AB6D5FF4AE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361" y="660811"/>
            <a:ext cx="2937053" cy="1644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63647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77C98260-56A9-4C0A-9189-8D103B88519A}"/>
              </a:ext>
            </a:extLst>
          </p:cNvPr>
          <p:cNvSpPr>
            <a:spLocks noGrp="1"/>
          </p:cNvSpPr>
          <p:nvPr>
            <p:ph type="title"/>
          </p:nvPr>
        </p:nvSpPr>
        <p:spPr/>
        <p:txBody>
          <a:bodyPr/>
          <a:lstStyle/>
          <a:p>
            <a:r>
              <a:rPr lang="es-AR" dirty="0"/>
              <a:t>Marketing geolocalizado</a:t>
            </a:r>
            <a:br>
              <a:rPr lang="es-AR" dirty="0"/>
            </a:br>
            <a:endParaRPr lang="es-AR" dirty="0"/>
          </a:p>
        </p:txBody>
      </p:sp>
      <p:sp>
        <p:nvSpPr>
          <p:cNvPr id="5" name="CuadroTexto 4">
            <a:extLst>
              <a:ext uri="{FF2B5EF4-FFF2-40B4-BE49-F238E27FC236}">
                <a16:creationId xmlns:a16="http://schemas.microsoft.com/office/drawing/2014/main" id="{FA46D315-6BC3-40C9-83F1-4DE95EDEC988}"/>
              </a:ext>
            </a:extLst>
          </p:cNvPr>
          <p:cNvSpPr txBox="1"/>
          <p:nvPr/>
        </p:nvSpPr>
        <p:spPr>
          <a:xfrm>
            <a:off x="238760" y="1410887"/>
            <a:ext cx="11714479" cy="5181034"/>
          </a:xfrm>
          <a:prstGeom prst="rect">
            <a:avLst/>
          </a:prstGeom>
          <a:noFill/>
        </p:spPr>
        <p:txBody>
          <a:bodyPr wrap="square">
            <a:spAutoFit/>
          </a:bodyPr>
          <a:lstStyle/>
          <a:p>
            <a:pPr>
              <a:lnSpc>
                <a:spcPct val="150000"/>
              </a:lnSpc>
            </a:pPr>
            <a:r>
              <a:rPr lang="es-ES" sz="2800" dirty="0"/>
              <a:t>Las búsquedas por proximidad se encuentran en auge, por lo que es imprescindible el uso de las herramientas adecuadas de marketing geolocalizado. Una de las imprescindibles para 2021 es Google </a:t>
            </a:r>
            <a:r>
              <a:rPr lang="es-ES" sz="2800" dirty="0" err="1"/>
              <a:t>My</a:t>
            </a:r>
            <a:r>
              <a:rPr lang="es-ES" sz="2800" dirty="0"/>
              <a:t> Business.</a:t>
            </a:r>
          </a:p>
          <a:p>
            <a:pPr>
              <a:lnSpc>
                <a:spcPct val="150000"/>
              </a:lnSpc>
            </a:pPr>
            <a:r>
              <a:rPr lang="es-ES" sz="2800" dirty="0"/>
              <a:t>Esta herramienta del buscador te permite crear una ficha de tu negocio en la que podrás facilitar la información más relevante al cliente potencial de un solo vistazo. Es imprescindible realizar un buen trabajo en este espacio para resultar atractivo y relevante.</a:t>
            </a:r>
            <a:endParaRPr lang="es-AR" sz="2800" dirty="0"/>
          </a:p>
        </p:txBody>
      </p:sp>
    </p:spTree>
    <p:extLst>
      <p:ext uri="{BB962C8B-B14F-4D97-AF65-F5344CB8AC3E}">
        <p14:creationId xmlns:p14="http://schemas.microsoft.com/office/powerpoint/2010/main" val="893522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5">
                                            <p:txEl>
                                              <p:pRg st="0" end="0"/>
                                            </p:txEl>
                                          </p:spTgt>
                                        </p:tgtEl>
                                        <p:attrNameLst>
                                          <p:attrName>style.color</p:attrName>
                                        </p:attrNameLst>
                                      </p:cBhvr>
                                      <p:to>
                                        <p:clrVal>
                                          <a:schemeClr val="accent2"/>
                                        </p:clrVal>
                                      </p:to>
                                    </p:set>
                                    <p:set>
                                      <p:cBhvr>
                                        <p:cTn id="7" dur="500" fill="hold"/>
                                        <p:tgtEl>
                                          <p:spTgt spid="5">
                                            <p:txEl>
                                              <p:pRg st="0" end="0"/>
                                            </p:txEl>
                                          </p:spTgt>
                                        </p:tgtEl>
                                        <p:attrNameLst>
                                          <p:attrName>fillcolor</p:attrName>
                                        </p:attrNameLst>
                                      </p:cBhvr>
                                      <p:to>
                                        <p:clrVal>
                                          <a:schemeClr val="accent2"/>
                                        </p:clrVal>
                                      </p:to>
                                    </p:set>
                                    <p:set>
                                      <p:cBhvr>
                                        <p:cTn id="8" dur="500" fill="hold"/>
                                        <p:tgtEl>
                                          <p:spTgt spid="5">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045287C0-A866-4F31-B07B-428810D0ADA2}"/>
              </a:ext>
            </a:extLst>
          </p:cNvPr>
          <p:cNvGraphicFramePr/>
          <p:nvPr/>
        </p:nvGraphicFramePr>
        <p:xfrm>
          <a:off x="447040" y="462150"/>
          <a:ext cx="11297920" cy="65839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ítulo 1">
            <a:extLst>
              <a:ext uri="{FF2B5EF4-FFF2-40B4-BE49-F238E27FC236}">
                <a16:creationId xmlns:a16="http://schemas.microsoft.com/office/drawing/2014/main" id="{FD752ECE-B755-49D6-B4F3-FEF81D54C4D3}"/>
              </a:ext>
            </a:extLst>
          </p:cNvPr>
          <p:cNvSpPr>
            <a:spLocks noGrp="1"/>
          </p:cNvSpPr>
          <p:nvPr>
            <p:ph type="title"/>
          </p:nvPr>
        </p:nvSpPr>
        <p:spPr>
          <a:xfrm>
            <a:off x="5750560" y="436620"/>
            <a:ext cx="6035040" cy="1148211"/>
          </a:xfrm>
          <a:solidFill>
            <a:schemeClr val="bg1"/>
          </a:solidFill>
        </p:spPr>
        <p:txBody>
          <a:bodyPr/>
          <a:lstStyle/>
          <a:p>
            <a:r>
              <a:rPr lang="es-AR" dirty="0"/>
              <a:t>Ventajas y utilidades </a:t>
            </a:r>
          </a:p>
        </p:txBody>
      </p:sp>
      <p:sp>
        <p:nvSpPr>
          <p:cNvPr id="3" name="Marcador de pie de página 2">
            <a:extLst>
              <a:ext uri="{FF2B5EF4-FFF2-40B4-BE49-F238E27FC236}">
                <a16:creationId xmlns:a16="http://schemas.microsoft.com/office/drawing/2014/main" id="{22912CDC-8FB1-49DE-A52A-DE15CAAA86D8}"/>
              </a:ext>
            </a:extLst>
          </p:cNvPr>
          <p:cNvSpPr>
            <a:spLocks noGrp="1"/>
          </p:cNvSpPr>
          <p:nvPr>
            <p:ph type="ftr" sz="quarter" idx="11"/>
          </p:nvPr>
        </p:nvSpPr>
        <p:spPr>
          <a:xfrm>
            <a:off x="9545320" y="6213287"/>
            <a:ext cx="7772400" cy="365125"/>
          </a:xfrm>
        </p:spPr>
        <p:txBody>
          <a:bodyPr/>
          <a:lstStyle/>
          <a:p>
            <a:r>
              <a:rPr lang="it-IT" dirty="0">
                <a:solidFill>
                  <a:prstClr val="white">
                    <a:tint val="75000"/>
                  </a:prstClr>
                </a:solidFill>
              </a:rPr>
              <a:t>MBA. Guido L. Curletto.                                       </a:t>
            </a:r>
            <a:endParaRPr lang="en-US" dirty="0">
              <a:solidFill>
                <a:prstClr val="white">
                  <a:tint val="75000"/>
                </a:prstClr>
              </a:solidFill>
            </a:endParaRPr>
          </a:p>
        </p:txBody>
      </p:sp>
    </p:spTree>
    <p:extLst>
      <p:ext uri="{BB962C8B-B14F-4D97-AF65-F5344CB8AC3E}">
        <p14:creationId xmlns:p14="http://schemas.microsoft.com/office/powerpoint/2010/main" val="29473776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5E2E5B0A-0CA1-463B-85D4-D7C37C05BDF2}"/>
              </a:ext>
            </a:extLst>
          </p:cNvPr>
          <p:cNvSpPr>
            <a:spLocks noGrp="1"/>
          </p:cNvSpPr>
          <p:nvPr>
            <p:ph type="ftr" sz="quarter" idx="11"/>
          </p:nvPr>
        </p:nvSpPr>
        <p:spPr/>
        <p:txBody>
          <a:bodyPr/>
          <a:lstStyle/>
          <a:p>
            <a:r>
              <a:rPr lang="it-IT">
                <a:solidFill>
                  <a:prstClr val="white">
                    <a:tint val="75000"/>
                  </a:prstClr>
                </a:solidFill>
              </a:rPr>
              <a:t>MBA. Guido L. Curletto.                                       </a:t>
            </a:r>
            <a:endParaRPr lang="en-US" dirty="0">
              <a:solidFill>
                <a:prstClr val="white">
                  <a:tint val="75000"/>
                </a:prstClr>
              </a:solidFill>
            </a:endParaRPr>
          </a:p>
        </p:txBody>
      </p:sp>
      <p:sp>
        <p:nvSpPr>
          <p:cNvPr id="4" name="CuadroTexto 3">
            <a:extLst>
              <a:ext uri="{FF2B5EF4-FFF2-40B4-BE49-F238E27FC236}">
                <a16:creationId xmlns:a16="http://schemas.microsoft.com/office/drawing/2014/main" id="{3F4591E0-25D8-4645-A981-964108716236}"/>
              </a:ext>
            </a:extLst>
          </p:cNvPr>
          <p:cNvSpPr txBox="1"/>
          <p:nvPr/>
        </p:nvSpPr>
        <p:spPr>
          <a:xfrm>
            <a:off x="147361" y="2140874"/>
            <a:ext cx="6096000" cy="3539430"/>
          </a:xfrm>
          <a:prstGeom prst="rect">
            <a:avLst/>
          </a:prstGeom>
          <a:noFill/>
        </p:spPr>
        <p:txBody>
          <a:bodyPr wrap="square">
            <a:spAutoFit/>
          </a:bodyPr>
          <a:lstStyle/>
          <a:p>
            <a:r>
              <a:rPr lang="es-ES" sz="2800" dirty="0"/>
              <a:t>Su objetivo es ofrecer mayor visibilidad a tu negocio y que tus clientes puedan encontrarte más fácilmente, por lo que desde una sola interfaz de gestión, Google </a:t>
            </a:r>
            <a:r>
              <a:rPr lang="es-ES" sz="2800" dirty="0" err="1"/>
              <a:t>MyBusiness</a:t>
            </a:r>
            <a:r>
              <a:rPr lang="es-ES" sz="2800" dirty="0"/>
              <a:t> reúne varias herramientas (Google Places, Google </a:t>
            </a:r>
            <a:r>
              <a:rPr lang="es-ES" sz="2800" dirty="0" err="1"/>
              <a:t>Maps</a:t>
            </a:r>
            <a:r>
              <a:rPr lang="es-ES" sz="2800" dirty="0"/>
              <a:t>).</a:t>
            </a:r>
            <a:endParaRPr lang="es-AR" sz="2800" dirty="0"/>
          </a:p>
        </p:txBody>
      </p:sp>
      <p:sp>
        <p:nvSpPr>
          <p:cNvPr id="5" name="Título 1">
            <a:extLst>
              <a:ext uri="{FF2B5EF4-FFF2-40B4-BE49-F238E27FC236}">
                <a16:creationId xmlns:a16="http://schemas.microsoft.com/office/drawing/2014/main" id="{0E0F210D-61EF-4569-81F3-F3374EB8F6DF}"/>
              </a:ext>
            </a:extLst>
          </p:cNvPr>
          <p:cNvSpPr txBox="1">
            <a:spLocks/>
          </p:cNvSpPr>
          <p:nvPr/>
        </p:nvSpPr>
        <p:spPr>
          <a:xfrm>
            <a:off x="2895600" y="764373"/>
            <a:ext cx="8610600" cy="1293028"/>
          </a:xfrm>
          <a:prstGeom prst="rect">
            <a:avLst/>
          </a:prstGeom>
        </p:spPr>
        <p:txBody>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s-AR" dirty="0"/>
              <a:t>Marketing digital-local</a:t>
            </a:r>
          </a:p>
        </p:txBody>
      </p:sp>
      <p:pic>
        <p:nvPicPr>
          <p:cNvPr id="1026" name="Picture 2" descr="Google My Business Png - Logo Google My Business Png, Transparent Png -  kindpng">
            <a:hlinkClick r:id="rId2"/>
            <a:extLst>
              <a:ext uri="{FF2B5EF4-FFF2-40B4-BE49-F238E27FC236}">
                <a16:creationId xmlns:a16="http://schemas.microsoft.com/office/drawing/2014/main" id="{01DA6992-BFE2-486D-8358-90F41014E6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3361" y="2167717"/>
            <a:ext cx="5948639" cy="3331238"/>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8">
            <a:extLst>
              <a:ext uri="{FF2B5EF4-FFF2-40B4-BE49-F238E27FC236}">
                <a16:creationId xmlns:a16="http://schemas.microsoft.com/office/drawing/2014/main" id="{D77FD91E-A303-4EF6-B103-F72B95927CAA}"/>
              </a:ext>
            </a:extLst>
          </p:cNvPr>
          <p:cNvSpPr/>
          <p:nvPr/>
        </p:nvSpPr>
        <p:spPr>
          <a:xfrm flipH="1">
            <a:off x="3901441" y="5609271"/>
            <a:ext cx="8290559" cy="923330"/>
          </a:xfrm>
          <a:prstGeom prst="rect">
            <a:avLst/>
          </a:prstGeom>
          <a:noFill/>
        </p:spPr>
        <p:txBody>
          <a:bodyPr wrap="square" lIns="91440" tIns="45720" rIns="91440" bIns="45720">
            <a:spAutoFit/>
          </a:bodyPr>
          <a:lstStyle/>
          <a:p>
            <a:pPr algn="ctr"/>
            <a:r>
              <a:rPr lang="es-E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Vamos a la WEB!</a:t>
            </a:r>
          </a:p>
        </p:txBody>
      </p:sp>
    </p:spTree>
    <p:extLst>
      <p:ext uri="{BB962C8B-B14F-4D97-AF65-F5344CB8AC3E}">
        <p14:creationId xmlns:p14="http://schemas.microsoft.com/office/powerpoint/2010/main" val="2368303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C56039E2-19C6-4B6F-9A53-BE5BC5F8CE1B}"/>
              </a:ext>
            </a:extLst>
          </p:cNvPr>
          <p:cNvSpPr>
            <a:spLocks noGrp="1"/>
          </p:cNvSpPr>
          <p:nvPr>
            <p:ph type="ctrTitle"/>
          </p:nvPr>
        </p:nvSpPr>
        <p:spPr/>
        <p:txBody>
          <a:bodyPr/>
          <a:lstStyle/>
          <a:p>
            <a:endParaRPr lang="es-AR"/>
          </a:p>
        </p:txBody>
      </p:sp>
      <p:sp>
        <p:nvSpPr>
          <p:cNvPr id="6" name="Subtítulo 5">
            <a:extLst>
              <a:ext uri="{FF2B5EF4-FFF2-40B4-BE49-F238E27FC236}">
                <a16:creationId xmlns:a16="http://schemas.microsoft.com/office/drawing/2014/main" id="{FDEDFD67-A32E-4263-8368-4BDDC26F9949}"/>
              </a:ext>
            </a:extLst>
          </p:cNvPr>
          <p:cNvSpPr>
            <a:spLocks noGrp="1"/>
          </p:cNvSpPr>
          <p:nvPr>
            <p:ph type="subTitle" idx="1"/>
          </p:nvPr>
        </p:nvSpPr>
        <p:spPr/>
        <p:txBody>
          <a:bodyPr/>
          <a:lstStyle/>
          <a:p>
            <a:endParaRPr lang="es-AR"/>
          </a:p>
        </p:txBody>
      </p:sp>
      <p:sp>
        <p:nvSpPr>
          <p:cNvPr id="2" name="Marcador de pie de página 1">
            <a:extLst>
              <a:ext uri="{FF2B5EF4-FFF2-40B4-BE49-F238E27FC236}">
                <a16:creationId xmlns:a16="http://schemas.microsoft.com/office/drawing/2014/main" id="{C8FE2F70-728A-4DA9-83F8-4BDF22869B0A}"/>
              </a:ext>
            </a:extLst>
          </p:cNvPr>
          <p:cNvSpPr>
            <a:spLocks noGrp="1"/>
          </p:cNvSpPr>
          <p:nvPr>
            <p:ph type="ftr" sz="quarter" idx="11"/>
          </p:nvPr>
        </p:nvSpPr>
        <p:spPr>
          <a:xfrm>
            <a:off x="3320911" y="6429168"/>
            <a:ext cx="5124886" cy="365125"/>
          </a:xfrm>
        </p:spPr>
        <p:txBody>
          <a:bodyPr/>
          <a:lstStyle/>
          <a:p>
            <a:r>
              <a:rPr lang="it-IT" dirty="0">
                <a:solidFill>
                  <a:prstClr val="white">
                    <a:tint val="75000"/>
                  </a:prstClr>
                </a:solidFill>
              </a:rPr>
              <a:t>MBA. Guido L. Curletto.                                       </a:t>
            </a:r>
            <a:endParaRPr lang="en-US" dirty="0">
              <a:solidFill>
                <a:prstClr val="white">
                  <a:tint val="75000"/>
                </a:prstClr>
              </a:solidFill>
            </a:endParaRPr>
          </a:p>
        </p:txBody>
      </p:sp>
      <p:pic>
        <p:nvPicPr>
          <p:cNvPr id="4" name="Imagen 3">
            <a:extLst>
              <a:ext uri="{FF2B5EF4-FFF2-40B4-BE49-F238E27FC236}">
                <a16:creationId xmlns:a16="http://schemas.microsoft.com/office/drawing/2014/main" id="{DD0B3C01-4F56-46B8-A9FE-014211691C45}"/>
              </a:ext>
            </a:extLst>
          </p:cNvPr>
          <p:cNvPicPr>
            <a:picLocks noChangeAspect="1"/>
          </p:cNvPicPr>
          <p:nvPr/>
        </p:nvPicPr>
        <p:blipFill rotWithShape="1">
          <a:blip r:embed="rId2"/>
          <a:srcRect l="15115" r="15077" b="30400"/>
          <a:stretch/>
        </p:blipFill>
        <p:spPr>
          <a:xfrm>
            <a:off x="2073511" y="0"/>
            <a:ext cx="10118489" cy="5671930"/>
          </a:xfrm>
          <a:prstGeom prst="rect">
            <a:avLst/>
          </a:prstGeom>
        </p:spPr>
      </p:pic>
    </p:spTree>
    <p:extLst>
      <p:ext uri="{BB962C8B-B14F-4D97-AF65-F5344CB8AC3E}">
        <p14:creationId xmlns:p14="http://schemas.microsoft.com/office/powerpoint/2010/main" val="35415924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22F8D2-6698-45BF-8B20-D8A2799BC7E6}"/>
              </a:ext>
            </a:extLst>
          </p:cNvPr>
          <p:cNvSpPr>
            <a:spLocks noGrp="1"/>
          </p:cNvSpPr>
          <p:nvPr>
            <p:ph type="title"/>
          </p:nvPr>
        </p:nvSpPr>
        <p:spPr/>
        <p:txBody>
          <a:bodyPr/>
          <a:lstStyle/>
          <a:p>
            <a:r>
              <a:rPr lang="es-AR" dirty="0"/>
              <a:t>Funciones y Atributos de </a:t>
            </a:r>
            <a:r>
              <a:rPr lang="es-AR" dirty="0" err="1"/>
              <a:t>Whatsapp</a:t>
            </a:r>
            <a:r>
              <a:rPr lang="es-AR" dirty="0"/>
              <a:t> Business </a:t>
            </a:r>
          </a:p>
        </p:txBody>
      </p:sp>
      <p:sp>
        <p:nvSpPr>
          <p:cNvPr id="4" name="Marcador de pie de página 3">
            <a:extLst>
              <a:ext uri="{FF2B5EF4-FFF2-40B4-BE49-F238E27FC236}">
                <a16:creationId xmlns:a16="http://schemas.microsoft.com/office/drawing/2014/main" id="{03D290E9-C7FD-4976-80A7-7858AA8958F7}"/>
              </a:ext>
            </a:extLst>
          </p:cNvPr>
          <p:cNvSpPr>
            <a:spLocks noGrp="1"/>
          </p:cNvSpPr>
          <p:nvPr>
            <p:ph type="ftr" sz="quarter" idx="11"/>
          </p:nvPr>
        </p:nvSpPr>
        <p:spPr/>
        <p:txBody>
          <a:bodyPr/>
          <a:lstStyle/>
          <a:p>
            <a:r>
              <a:rPr lang="it-IT">
                <a:solidFill>
                  <a:prstClr val="white">
                    <a:tint val="75000"/>
                  </a:prstClr>
                </a:solidFill>
              </a:rPr>
              <a:t>MBA. Guido L. Curletto.                                       </a:t>
            </a:r>
            <a:endParaRPr lang="en-US" dirty="0">
              <a:solidFill>
                <a:prstClr val="white">
                  <a:tint val="75000"/>
                </a:prstClr>
              </a:solidFill>
            </a:endParaRPr>
          </a:p>
        </p:txBody>
      </p:sp>
      <p:graphicFrame>
        <p:nvGraphicFramePr>
          <p:cNvPr id="7" name="Marcador de contenido 6">
            <a:extLst>
              <a:ext uri="{FF2B5EF4-FFF2-40B4-BE49-F238E27FC236}">
                <a16:creationId xmlns:a16="http://schemas.microsoft.com/office/drawing/2014/main" id="{D59E8A6E-9CDB-4D0E-B738-CF7B72C39C59}"/>
              </a:ext>
            </a:extLst>
          </p:cNvPr>
          <p:cNvGraphicFramePr>
            <a:graphicFrameLocks noGrp="1"/>
          </p:cNvGraphicFramePr>
          <p:nvPr>
            <p:ph idx="1"/>
            <p:extLst>
              <p:ext uri="{D42A27DB-BD31-4B8C-83A1-F6EECF244321}">
                <p14:modId xmlns:p14="http://schemas.microsoft.com/office/powerpoint/2010/main" val="3234756485"/>
              </p:ext>
            </p:extLst>
          </p:nvPr>
        </p:nvGraphicFramePr>
        <p:xfrm>
          <a:off x="0" y="1807030"/>
          <a:ext cx="12192000" cy="50509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ángulo 9">
            <a:hlinkClick r:id="rId8"/>
            <a:extLst>
              <a:ext uri="{FF2B5EF4-FFF2-40B4-BE49-F238E27FC236}">
                <a16:creationId xmlns:a16="http://schemas.microsoft.com/office/drawing/2014/main" id="{8B02E3A5-6588-4966-928E-8B8D96336289}"/>
              </a:ext>
            </a:extLst>
          </p:cNvPr>
          <p:cNvSpPr/>
          <p:nvPr/>
        </p:nvSpPr>
        <p:spPr>
          <a:xfrm flipH="1">
            <a:off x="8193435" y="5103674"/>
            <a:ext cx="3185850" cy="1754326"/>
          </a:xfrm>
          <a:prstGeom prst="rect">
            <a:avLst/>
          </a:prstGeom>
          <a:solidFill>
            <a:srgbClr val="29F733">
              <a:alpha val="40000"/>
            </a:srgbClr>
          </a:solidFill>
        </p:spPr>
        <p:txBody>
          <a:bodyPr wrap="square" lIns="91440" tIns="45720" rIns="91440" bIns="45720">
            <a:spAutoFit/>
          </a:bodyPr>
          <a:lstStyle/>
          <a:p>
            <a:pPr algn="ctr"/>
            <a:r>
              <a:rPr lang="es-E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Vamos a la WEB!</a:t>
            </a:r>
          </a:p>
        </p:txBody>
      </p:sp>
    </p:spTree>
    <p:extLst>
      <p:ext uri="{BB962C8B-B14F-4D97-AF65-F5344CB8AC3E}">
        <p14:creationId xmlns:p14="http://schemas.microsoft.com/office/powerpoint/2010/main" val="2331388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AR" dirty="0"/>
              <a:t>Social Media marketing o </a:t>
            </a:r>
            <a:r>
              <a:rPr lang="es-AR" dirty="0" err="1"/>
              <a:t>mkt</a:t>
            </a:r>
            <a:r>
              <a:rPr lang="es-AR" dirty="0"/>
              <a:t>. De redes sociales</a:t>
            </a:r>
          </a:p>
        </p:txBody>
      </p:sp>
      <p:pic>
        <p:nvPicPr>
          <p:cNvPr id="5" name="Imagen 4"/>
          <p:cNvPicPr>
            <a:picLocks noChangeAspect="1"/>
          </p:cNvPicPr>
          <p:nvPr/>
        </p:nvPicPr>
        <p:blipFill rotWithShape="1">
          <a:blip r:embed="rId2"/>
          <a:srcRect l="13837" t="13541" r="3572" b="8515"/>
          <a:stretch/>
        </p:blipFill>
        <p:spPr>
          <a:xfrm>
            <a:off x="190500" y="2644865"/>
            <a:ext cx="7905750" cy="4213135"/>
          </a:xfrm>
          <a:prstGeom prst="rect">
            <a:avLst/>
          </a:prstGeom>
        </p:spPr>
      </p:pic>
      <p:pic>
        <p:nvPicPr>
          <p:cNvPr id="3" name="Imagen 2"/>
          <p:cNvPicPr>
            <a:picLocks noChangeAspect="1"/>
          </p:cNvPicPr>
          <p:nvPr/>
        </p:nvPicPr>
        <p:blipFill rotWithShape="1">
          <a:blip r:embed="rId3"/>
          <a:srcRect l="15147" t="13541" r="18235" b="8073"/>
          <a:stretch/>
        </p:blipFill>
        <p:spPr>
          <a:xfrm>
            <a:off x="7107042" y="1556358"/>
            <a:ext cx="5332608" cy="3543300"/>
          </a:xfrm>
          <a:prstGeom prst="rect">
            <a:avLst/>
          </a:prstGeom>
        </p:spPr>
      </p:pic>
    </p:spTree>
    <p:extLst>
      <p:ext uri="{BB962C8B-B14F-4D97-AF65-F5344CB8AC3E}">
        <p14:creationId xmlns:p14="http://schemas.microsoft.com/office/powerpoint/2010/main" val="28925502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6C7FC8D3-0105-4C2A-8396-D37B9559BA49}"/>
              </a:ext>
            </a:extLst>
          </p:cNvPr>
          <p:cNvSpPr>
            <a:spLocks noGrp="1"/>
          </p:cNvSpPr>
          <p:nvPr>
            <p:ph type="ftr" sz="quarter" idx="11"/>
          </p:nvPr>
        </p:nvSpPr>
        <p:spPr/>
        <p:txBody>
          <a:bodyPr/>
          <a:lstStyle/>
          <a:p>
            <a:r>
              <a:rPr lang="it-IT">
                <a:solidFill>
                  <a:prstClr val="white">
                    <a:tint val="75000"/>
                  </a:prstClr>
                </a:solidFill>
              </a:rPr>
              <a:t>MBA. Guido L. Curletto.                                       </a:t>
            </a:r>
            <a:endParaRPr lang="en-US" dirty="0">
              <a:solidFill>
                <a:prstClr val="white">
                  <a:tint val="75000"/>
                </a:prstClr>
              </a:solidFill>
            </a:endParaRPr>
          </a:p>
        </p:txBody>
      </p:sp>
      <p:pic>
        <p:nvPicPr>
          <p:cNvPr id="3" name="Imagen 2">
            <a:extLst>
              <a:ext uri="{FF2B5EF4-FFF2-40B4-BE49-F238E27FC236}">
                <a16:creationId xmlns:a16="http://schemas.microsoft.com/office/drawing/2014/main" id="{87599E5F-9C10-40E1-94FC-E7E511FA4423}"/>
              </a:ext>
            </a:extLst>
          </p:cNvPr>
          <p:cNvPicPr>
            <a:picLocks noChangeAspect="1"/>
          </p:cNvPicPr>
          <p:nvPr/>
        </p:nvPicPr>
        <p:blipFill rotWithShape="1">
          <a:blip r:embed="rId2"/>
          <a:srcRect r="1407" b="9926"/>
          <a:stretch/>
        </p:blipFill>
        <p:spPr>
          <a:xfrm>
            <a:off x="4685423" y="0"/>
            <a:ext cx="7506577" cy="6858000"/>
          </a:xfrm>
          <a:prstGeom prst="rect">
            <a:avLst/>
          </a:prstGeom>
        </p:spPr>
      </p:pic>
      <p:sp>
        <p:nvSpPr>
          <p:cNvPr id="4" name="Elipse 3">
            <a:extLst>
              <a:ext uri="{FF2B5EF4-FFF2-40B4-BE49-F238E27FC236}">
                <a16:creationId xmlns:a16="http://schemas.microsoft.com/office/drawing/2014/main" id="{0C0034B5-5BA8-4786-906B-D837AE4EB370}"/>
              </a:ext>
            </a:extLst>
          </p:cNvPr>
          <p:cNvSpPr/>
          <p:nvPr/>
        </p:nvSpPr>
        <p:spPr>
          <a:xfrm>
            <a:off x="2109032" y="137030"/>
            <a:ext cx="1808480" cy="178816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5" name="Elipse 4">
            <a:extLst>
              <a:ext uri="{FF2B5EF4-FFF2-40B4-BE49-F238E27FC236}">
                <a16:creationId xmlns:a16="http://schemas.microsoft.com/office/drawing/2014/main" id="{9ED42B85-839E-4DD8-B203-B2487C495E71}"/>
              </a:ext>
            </a:extLst>
          </p:cNvPr>
          <p:cNvSpPr/>
          <p:nvPr/>
        </p:nvSpPr>
        <p:spPr>
          <a:xfrm>
            <a:off x="2109032" y="137030"/>
            <a:ext cx="1808480" cy="178816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6" name="Rectángulo 5">
            <a:extLst>
              <a:ext uri="{FF2B5EF4-FFF2-40B4-BE49-F238E27FC236}">
                <a16:creationId xmlns:a16="http://schemas.microsoft.com/office/drawing/2014/main" id="{CE325FBA-E6D1-4C00-8193-CF63FC1F5C7E}"/>
              </a:ext>
            </a:extLst>
          </p:cNvPr>
          <p:cNvSpPr/>
          <p:nvPr/>
        </p:nvSpPr>
        <p:spPr>
          <a:xfrm flipH="1">
            <a:off x="833121" y="3091220"/>
            <a:ext cx="3084391" cy="2585323"/>
          </a:xfrm>
          <a:prstGeom prst="rect">
            <a:avLst/>
          </a:prstGeom>
          <a:noFill/>
        </p:spPr>
        <p:txBody>
          <a:bodyPr wrap="square" lIns="91440" tIns="45720" rIns="91440" bIns="45720">
            <a:spAutoFit/>
          </a:bodyPr>
          <a:lstStyle/>
          <a:p>
            <a:pPr algn="ctr"/>
            <a:r>
              <a:rPr lang="es-E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Vamos a la WEB!</a:t>
            </a:r>
          </a:p>
        </p:txBody>
      </p:sp>
    </p:spTree>
    <p:extLst>
      <p:ext uri="{BB962C8B-B14F-4D97-AF65-F5344CB8AC3E}">
        <p14:creationId xmlns:p14="http://schemas.microsoft.com/office/powerpoint/2010/main" val="3442086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grpId="0" nodeType="clickEffect">
                                  <p:stCondLst>
                                    <p:cond delay="0"/>
                                  </p:stCondLst>
                                  <p:childTnLst>
                                    <p:animMotion origin="layout" path="M -0.17904 0.1588 L -0.02579 0.15648 C 0.00599 0.15394 0.04804 0.17593 0.08724 0.21134 C 0.13268 0.25255 0.1651 0.29815 0.18307 0.3463 L 0.27291 0.56921 " pathEditMode="relative" rAng="1620000" ptsTypes="AAAAA">
                                      <p:cBhvr>
                                        <p:cTn id="6" dur="2000" fill="hold"/>
                                        <p:tgtEl>
                                          <p:spTgt spid="4"/>
                                        </p:tgtEl>
                                        <p:attrNameLst>
                                          <p:attrName>ppt_x</p:attrName>
                                          <p:attrName>ppt_y</p:attrName>
                                        </p:attrNameLst>
                                      </p:cBhvr>
                                      <p:rCtr x="24740" y="13032"/>
                                    </p:animMotion>
                                  </p:childTnLst>
                                </p:cTn>
                              </p:par>
                            </p:childTnLst>
                          </p:cTn>
                        </p:par>
                      </p:childTnLst>
                    </p:cTn>
                  </p:par>
                  <p:par>
                    <p:cTn id="7" fill="hold">
                      <p:stCondLst>
                        <p:cond delay="indefinite"/>
                      </p:stCondLst>
                      <p:childTnLst>
                        <p:par>
                          <p:cTn id="8" fill="hold">
                            <p:stCondLst>
                              <p:cond delay="0"/>
                            </p:stCondLst>
                            <p:childTnLst>
                              <p:par>
                                <p:cTn id="9" presetID="37" presetClass="path" presetSubtype="0" accel="50000" decel="50000" fill="hold" grpId="0" nodeType="clickEffect">
                                  <p:stCondLst>
                                    <p:cond delay="0"/>
                                  </p:stCondLst>
                                  <p:childTnLst>
                                    <p:animMotion origin="layout" path="M 0.20638 -0.10555 L 0.27877 0.18195 C 0.29283 0.24329 0.32604 0.29884 0.36549 0.33588 C 0.41224 0.37639 0.45468 0.38958 0.49127 0.37338 L 0.66627 0.30903 " pathEditMode="relative" rAng="1620000" ptsTypes="AAAAA">
                                      <p:cBhvr>
                                        <p:cTn id="10" dur="2000" fill="hold"/>
                                        <p:tgtEl>
                                          <p:spTgt spid="5"/>
                                        </p:tgtEl>
                                        <p:attrNameLst>
                                          <p:attrName>ppt_x</p:attrName>
                                          <p:attrName>ppt_y</p:attrName>
                                        </p:attrNameLst>
                                      </p:cBhvr>
                                      <p:rCtr x="19609" y="32523"/>
                                    </p:animMotion>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heel(1)">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extLst>
              <a:ext uri="{28A0092B-C50C-407E-A947-70E740481C1C}">
                <a14:useLocalDpi xmlns:a14="http://schemas.microsoft.com/office/drawing/2010/main" val="0"/>
              </a:ext>
            </a:extLst>
          </a:blip>
          <a:srcRect l="9061" t="2745" r="8575" b="10196"/>
          <a:stretch/>
        </p:blipFill>
        <p:spPr>
          <a:xfrm>
            <a:off x="121024" y="267353"/>
            <a:ext cx="5623784" cy="6120000"/>
          </a:xfrm>
          <a:prstGeom prst="rect">
            <a:avLst/>
          </a:prstGeom>
        </p:spPr>
      </p:pic>
      <p:pic>
        <p:nvPicPr>
          <p:cNvPr id="4" name="Imagen 3"/>
          <p:cNvPicPr>
            <a:picLocks noChangeAspect="1"/>
          </p:cNvPicPr>
          <p:nvPr/>
        </p:nvPicPr>
        <p:blipFill rotWithShape="1">
          <a:blip r:embed="rId3">
            <a:extLst>
              <a:ext uri="{28A0092B-C50C-407E-A947-70E740481C1C}">
                <a14:useLocalDpi xmlns:a14="http://schemas.microsoft.com/office/drawing/2010/main" val="0"/>
              </a:ext>
            </a:extLst>
          </a:blip>
          <a:srcRect l="8488" t="2941" r="5515" b="6667"/>
          <a:stretch/>
        </p:blipFill>
        <p:spPr>
          <a:xfrm>
            <a:off x="6234376" y="267353"/>
            <a:ext cx="5655358" cy="6120000"/>
          </a:xfrm>
          <a:prstGeom prst="rect">
            <a:avLst/>
          </a:prstGeom>
        </p:spPr>
      </p:pic>
      <p:sp>
        <p:nvSpPr>
          <p:cNvPr id="5" name="Título 4"/>
          <p:cNvSpPr>
            <a:spLocks noGrp="1"/>
          </p:cNvSpPr>
          <p:nvPr>
            <p:ph type="title"/>
          </p:nvPr>
        </p:nvSpPr>
        <p:spPr/>
        <p:txBody>
          <a:bodyPr/>
          <a:lstStyle/>
          <a:p>
            <a:endParaRPr lang="es-AR"/>
          </a:p>
        </p:txBody>
      </p:sp>
    </p:spTree>
    <p:extLst>
      <p:ext uri="{BB962C8B-B14F-4D97-AF65-F5344CB8AC3E}">
        <p14:creationId xmlns:p14="http://schemas.microsoft.com/office/powerpoint/2010/main" val="12156198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extLst>
              <a:ext uri="{28A0092B-C50C-407E-A947-70E740481C1C}">
                <a14:useLocalDpi xmlns:a14="http://schemas.microsoft.com/office/drawing/2010/main" val="0"/>
              </a:ext>
            </a:extLst>
          </a:blip>
          <a:srcRect l="7943" t="2157" r="7876" b="10196"/>
          <a:stretch/>
        </p:blipFill>
        <p:spPr>
          <a:xfrm>
            <a:off x="170197" y="470646"/>
            <a:ext cx="5709261" cy="6120000"/>
          </a:xfrm>
          <a:prstGeom prst="rect">
            <a:avLst/>
          </a:prstGeom>
        </p:spPr>
      </p:pic>
      <p:pic>
        <p:nvPicPr>
          <p:cNvPr id="5" name="Imagen 4"/>
          <p:cNvPicPr>
            <a:picLocks noChangeAspect="1"/>
          </p:cNvPicPr>
          <p:nvPr/>
        </p:nvPicPr>
        <p:blipFill rotWithShape="1">
          <a:blip r:embed="rId3">
            <a:extLst>
              <a:ext uri="{28A0092B-C50C-407E-A947-70E740481C1C}">
                <a14:useLocalDpi xmlns:a14="http://schemas.microsoft.com/office/drawing/2010/main" val="0"/>
              </a:ext>
            </a:extLst>
          </a:blip>
          <a:srcRect l="8233" t="2156" r="7384" b="7255"/>
          <a:stretch/>
        </p:blipFill>
        <p:spPr>
          <a:xfrm>
            <a:off x="6293224" y="470646"/>
            <a:ext cx="5537144" cy="6120000"/>
          </a:xfrm>
          <a:prstGeom prst="rect">
            <a:avLst/>
          </a:prstGeom>
        </p:spPr>
      </p:pic>
    </p:spTree>
    <p:extLst>
      <p:ext uri="{BB962C8B-B14F-4D97-AF65-F5344CB8AC3E}">
        <p14:creationId xmlns:p14="http://schemas.microsoft.com/office/powerpoint/2010/main" val="24521530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55B9EE9E-3AA7-400A-9E0B-5D3C5E1B4D0E}"/>
              </a:ext>
            </a:extLst>
          </p:cNvPr>
          <p:cNvPicPr>
            <a:picLocks noChangeAspect="1"/>
          </p:cNvPicPr>
          <p:nvPr/>
        </p:nvPicPr>
        <p:blipFill>
          <a:blip r:embed="rId3"/>
          <a:stretch>
            <a:fillRect/>
          </a:stretch>
        </p:blipFill>
        <p:spPr>
          <a:xfrm>
            <a:off x="0" y="0"/>
            <a:ext cx="12188388" cy="6858000"/>
          </a:xfrm>
          <a:prstGeom prst="rect">
            <a:avLst/>
          </a:prstGeom>
        </p:spPr>
      </p:pic>
      <p:pic>
        <p:nvPicPr>
          <p:cNvPr id="5" name="Imagen 4">
            <a:extLst>
              <a:ext uri="{FF2B5EF4-FFF2-40B4-BE49-F238E27FC236}">
                <a16:creationId xmlns:a16="http://schemas.microsoft.com/office/drawing/2014/main" id="{E6ED3024-11DA-41C4-A0E8-504D05F98EC3}"/>
              </a:ext>
            </a:extLst>
          </p:cNvPr>
          <p:cNvPicPr>
            <a:picLocks noChangeAspect="1"/>
          </p:cNvPicPr>
          <p:nvPr/>
        </p:nvPicPr>
        <p:blipFill>
          <a:blip r:embed="rId4"/>
          <a:stretch>
            <a:fillRect/>
          </a:stretch>
        </p:blipFill>
        <p:spPr>
          <a:xfrm>
            <a:off x="0" y="18563"/>
            <a:ext cx="12192000" cy="6858000"/>
          </a:xfrm>
          <a:prstGeom prst="rect">
            <a:avLst/>
          </a:prstGeom>
        </p:spPr>
      </p:pic>
      <p:sp>
        <p:nvSpPr>
          <p:cNvPr id="2" name="Título 1">
            <a:extLst>
              <a:ext uri="{FF2B5EF4-FFF2-40B4-BE49-F238E27FC236}">
                <a16:creationId xmlns:a16="http://schemas.microsoft.com/office/drawing/2014/main" id="{4E04266A-56DE-4CE3-AA79-B889A54416E9}"/>
              </a:ext>
            </a:extLst>
          </p:cNvPr>
          <p:cNvSpPr>
            <a:spLocks noGrp="1"/>
          </p:cNvSpPr>
          <p:nvPr>
            <p:ph type="title"/>
          </p:nvPr>
        </p:nvSpPr>
        <p:spPr/>
        <p:txBody>
          <a:bodyPr/>
          <a:lstStyle/>
          <a:p>
            <a:endParaRPr lang="es-AR"/>
          </a:p>
        </p:txBody>
      </p:sp>
      <p:pic>
        <p:nvPicPr>
          <p:cNvPr id="7" name="Imagen 6">
            <a:extLst>
              <a:ext uri="{FF2B5EF4-FFF2-40B4-BE49-F238E27FC236}">
                <a16:creationId xmlns:a16="http://schemas.microsoft.com/office/drawing/2014/main" id="{CC21F449-9C34-4204-86BB-F201985265B3}"/>
              </a:ext>
            </a:extLst>
          </p:cNvPr>
          <p:cNvPicPr>
            <a:picLocks noChangeAspect="1"/>
          </p:cNvPicPr>
          <p:nvPr/>
        </p:nvPicPr>
        <p:blipFill>
          <a:blip r:embed="rId5"/>
          <a:stretch>
            <a:fillRect/>
          </a:stretch>
        </p:blipFill>
        <p:spPr>
          <a:xfrm>
            <a:off x="3612" y="-19873"/>
            <a:ext cx="12192000" cy="6858000"/>
          </a:xfrm>
          <a:prstGeom prst="rect">
            <a:avLst/>
          </a:prstGeom>
        </p:spPr>
      </p:pic>
    </p:spTree>
    <p:extLst>
      <p:ext uri="{BB962C8B-B14F-4D97-AF65-F5344CB8AC3E}">
        <p14:creationId xmlns:p14="http://schemas.microsoft.com/office/powerpoint/2010/main" val="165324961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46063" y="-133350"/>
            <a:ext cx="5888037" cy="1478570"/>
          </a:xfrm>
        </p:spPr>
        <p:txBody>
          <a:bodyPr/>
          <a:lstStyle/>
          <a:p>
            <a:r>
              <a:rPr lang="es-AR" dirty="0"/>
              <a:t>Snack </a:t>
            </a:r>
            <a:r>
              <a:rPr lang="es-AR" dirty="0" err="1"/>
              <a:t>Ads</a:t>
            </a:r>
            <a:r>
              <a:rPr lang="es-AR" dirty="0"/>
              <a:t> &amp; </a:t>
            </a:r>
            <a:r>
              <a:rPr lang="es-AR" dirty="0" err="1"/>
              <a:t>Bumper</a:t>
            </a:r>
            <a:r>
              <a:rPr lang="es-AR" dirty="0"/>
              <a:t> </a:t>
            </a:r>
            <a:r>
              <a:rPr lang="es-AR" dirty="0" err="1"/>
              <a:t>ads</a:t>
            </a:r>
            <a:endParaRPr lang="es-AR" dirty="0"/>
          </a:p>
        </p:txBody>
      </p:sp>
      <p:graphicFrame>
        <p:nvGraphicFramePr>
          <p:cNvPr id="3" name="Diagrama 2"/>
          <p:cNvGraphicFramePr/>
          <p:nvPr>
            <p:extLst>
              <p:ext uri="{D42A27DB-BD31-4B8C-83A1-F6EECF244321}">
                <p14:modId xmlns:p14="http://schemas.microsoft.com/office/powerpoint/2010/main" val="2622146078"/>
              </p:ext>
            </p:extLst>
          </p:nvPr>
        </p:nvGraphicFramePr>
        <p:xfrm>
          <a:off x="6477000" y="1181100"/>
          <a:ext cx="5314950" cy="5676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uadroTexto 3"/>
          <p:cNvSpPr txBox="1"/>
          <p:nvPr/>
        </p:nvSpPr>
        <p:spPr>
          <a:xfrm>
            <a:off x="6705601" y="358285"/>
            <a:ext cx="5181600" cy="830997"/>
          </a:xfrm>
          <a:prstGeom prst="rect">
            <a:avLst/>
          </a:prstGeom>
          <a:noFill/>
        </p:spPr>
        <p:txBody>
          <a:bodyPr wrap="square" rtlCol="0">
            <a:spAutoFit/>
          </a:bodyPr>
          <a:lstStyle/>
          <a:p>
            <a:pPr algn="ctr"/>
            <a:r>
              <a:rPr lang="es-AR" sz="2400" dirty="0"/>
              <a:t>Proporción de la audiencia que presta atención a un video</a:t>
            </a:r>
          </a:p>
        </p:txBody>
      </p:sp>
      <p:sp>
        <p:nvSpPr>
          <p:cNvPr id="5" name="CuadroTexto 4"/>
          <p:cNvSpPr txBox="1"/>
          <p:nvPr/>
        </p:nvSpPr>
        <p:spPr>
          <a:xfrm>
            <a:off x="1143001" y="3158635"/>
            <a:ext cx="2800349" cy="841865"/>
          </a:xfrm>
          <a:prstGeom prst="rect">
            <a:avLst/>
          </a:prstGeom>
          <a:noFill/>
        </p:spPr>
        <p:txBody>
          <a:bodyPr wrap="square" rtlCol="0">
            <a:spAutoFit/>
          </a:bodyPr>
          <a:lstStyle/>
          <a:p>
            <a:pPr algn="ctr"/>
            <a:r>
              <a:rPr lang="es-AR" sz="2400" dirty="0"/>
              <a:t>Duración del video en segundos</a:t>
            </a:r>
          </a:p>
        </p:txBody>
      </p:sp>
      <p:graphicFrame>
        <p:nvGraphicFramePr>
          <p:cNvPr id="6" name="Diagrama 5"/>
          <p:cNvGraphicFramePr/>
          <p:nvPr>
            <p:extLst>
              <p:ext uri="{D42A27DB-BD31-4B8C-83A1-F6EECF244321}">
                <p14:modId xmlns:p14="http://schemas.microsoft.com/office/powerpoint/2010/main" val="2590275365"/>
              </p:ext>
            </p:extLst>
          </p:nvPr>
        </p:nvGraphicFramePr>
        <p:xfrm>
          <a:off x="3190081" y="870233"/>
          <a:ext cx="5302249" cy="577821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CuadroTexto 6"/>
          <p:cNvSpPr txBox="1"/>
          <p:nvPr/>
        </p:nvSpPr>
        <p:spPr>
          <a:xfrm rot="19567620">
            <a:off x="-169716" y="4810479"/>
            <a:ext cx="4875694" cy="523220"/>
          </a:xfrm>
          <a:prstGeom prst="rect">
            <a:avLst/>
          </a:prstGeom>
          <a:solidFill>
            <a:srgbClr val="92D050"/>
          </a:solidFill>
        </p:spPr>
        <p:style>
          <a:lnRef idx="0">
            <a:schemeClr val="accent4"/>
          </a:lnRef>
          <a:fillRef idx="3">
            <a:schemeClr val="accent4"/>
          </a:fillRef>
          <a:effectRef idx="3">
            <a:schemeClr val="accent4"/>
          </a:effectRef>
          <a:fontRef idx="minor">
            <a:schemeClr val="lt1"/>
          </a:fontRef>
        </p:style>
        <p:txBody>
          <a:bodyPr wrap="none" rtlCol="0">
            <a:spAutoFit/>
          </a:bodyPr>
          <a:lstStyle/>
          <a:p>
            <a:r>
              <a:rPr lang="es-AR" sz="2800" b="1" spc="300" dirty="0">
                <a:solidFill>
                  <a:schemeClr val="bg1"/>
                </a:solidFill>
              </a:rPr>
              <a:t>Historias superan al </a:t>
            </a:r>
            <a:r>
              <a:rPr lang="es-AR" sz="2800" b="1" spc="300" dirty="0" err="1">
                <a:solidFill>
                  <a:schemeClr val="bg1"/>
                </a:solidFill>
              </a:rPr>
              <a:t>feed</a:t>
            </a:r>
            <a:endParaRPr lang="es-AR" sz="2800" b="1" spc="300" dirty="0">
              <a:solidFill>
                <a:schemeClr val="bg1"/>
              </a:solidFill>
            </a:endParaRPr>
          </a:p>
        </p:txBody>
      </p:sp>
    </p:spTree>
    <p:extLst>
      <p:ext uri="{BB962C8B-B14F-4D97-AF65-F5344CB8AC3E}">
        <p14:creationId xmlns:p14="http://schemas.microsoft.com/office/powerpoint/2010/main" val="2625265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3"/>
          <a:stretch>
            <a:fillRect/>
          </a:stretch>
        </p:blipFill>
        <p:spPr>
          <a:xfrm>
            <a:off x="7692362" y="-14593"/>
            <a:ext cx="4572396" cy="6858594"/>
          </a:xfrm>
          <a:prstGeom prst="rect">
            <a:avLst/>
          </a:prstGeom>
        </p:spPr>
      </p:pic>
      <p:sp>
        <p:nvSpPr>
          <p:cNvPr id="2" name="Rectángulo 1"/>
          <p:cNvSpPr/>
          <p:nvPr/>
        </p:nvSpPr>
        <p:spPr>
          <a:xfrm>
            <a:off x="-668895" y="2117469"/>
            <a:ext cx="9308706" cy="1754326"/>
          </a:xfrm>
          <a:prstGeom prst="rect">
            <a:avLst/>
          </a:prstGeom>
          <a:noFill/>
        </p:spPr>
        <p:txBody>
          <a:bodyPr wrap="square" lIns="91440" tIns="45720" rIns="91440" bIns="45720">
            <a:spAutoFit/>
          </a:bodyPr>
          <a:lstStyle/>
          <a:p>
            <a:pPr algn="ctr"/>
            <a:r>
              <a:rPr lang="es-E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Muchas Gracias </a:t>
            </a:r>
          </a:p>
          <a:p>
            <a:pPr algn="ctr"/>
            <a:r>
              <a:rPr lang="es-E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por su atención</a:t>
            </a:r>
          </a:p>
        </p:txBody>
      </p:sp>
      <p:sp>
        <p:nvSpPr>
          <p:cNvPr id="3" name="3 CuadroTexto"/>
          <p:cNvSpPr txBox="1"/>
          <p:nvPr/>
        </p:nvSpPr>
        <p:spPr>
          <a:xfrm>
            <a:off x="1141858" y="4613162"/>
            <a:ext cx="8772194" cy="1785104"/>
          </a:xfrm>
          <a:prstGeom prst="rect">
            <a:avLst/>
          </a:prstGeom>
          <a:noFill/>
        </p:spPr>
        <p:txBody>
          <a:bodyPr wrap="square" rtlCol="0">
            <a:spAutoFit/>
          </a:bodyPr>
          <a:lstStyle/>
          <a:p>
            <a:r>
              <a:rPr lang="es-ES" sz="2800" b="1" u="sng" dirty="0"/>
              <a:t>Docente</a:t>
            </a:r>
            <a:r>
              <a:rPr lang="es-ES" sz="2800" b="1" dirty="0"/>
              <a:t>: </a:t>
            </a:r>
            <a:r>
              <a:rPr lang="es-ES" sz="2800" dirty="0"/>
              <a:t>MBA Guido L. Curletto</a:t>
            </a:r>
          </a:p>
          <a:p>
            <a:endParaRPr lang="es-ES" sz="1200" dirty="0">
              <a:hlinkClick r:id="rId4"/>
            </a:endParaRPr>
          </a:p>
          <a:p>
            <a:r>
              <a:rPr lang="es-ES" sz="2800" dirty="0">
                <a:hlinkClick r:id="rId4"/>
              </a:rPr>
              <a:t>gcurletto@bizupconsultora.com.ar</a:t>
            </a:r>
            <a:endParaRPr lang="es-ES" sz="2800" dirty="0"/>
          </a:p>
          <a:p>
            <a:endParaRPr lang="es-ES" sz="1400" dirty="0">
              <a:hlinkClick r:id="rId5"/>
            </a:endParaRPr>
          </a:p>
          <a:p>
            <a:r>
              <a:rPr lang="es-ES" sz="2800" dirty="0">
                <a:hlinkClick r:id="rId5"/>
              </a:rPr>
              <a:t>www.bizupconsultora.com.ar</a:t>
            </a:r>
            <a:r>
              <a:rPr lang="es-ES" sz="2800" dirty="0"/>
              <a:t>  </a:t>
            </a:r>
          </a:p>
        </p:txBody>
      </p:sp>
      <p:pic>
        <p:nvPicPr>
          <p:cNvPr id="5" name="Imagen 4"/>
          <p:cNvPicPr>
            <a:picLocks noChangeAspect="1"/>
          </p:cNvPicPr>
          <p:nvPr/>
        </p:nvPicPr>
        <p:blipFill>
          <a:blip r:embed="rId6"/>
          <a:stretch>
            <a:fillRect/>
          </a:stretch>
        </p:blipFill>
        <p:spPr>
          <a:xfrm>
            <a:off x="7158549" y="5641129"/>
            <a:ext cx="393799" cy="393799"/>
          </a:xfrm>
          <a:prstGeom prst="rect">
            <a:avLst/>
          </a:prstGeom>
        </p:spPr>
      </p:pic>
      <p:pic>
        <p:nvPicPr>
          <p:cNvPr id="6" name="Imagen 5"/>
          <p:cNvPicPr>
            <a:picLocks noChangeAspect="1"/>
          </p:cNvPicPr>
          <p:nvPr/>
        </p:nvPicPr>
        <p:blipFill>
          <a:blip r:embed="rId7"/>
          <a:stretch>
            <a:fillRect/>
          </a:stretch>
        </p:blipFill>
        <p:spPr>
          <a:xfrm>
            <a:off x="10296194" y="5793833"/>
            <a:ext cx="2176461" cy="1329043"/>
          </a:xfrm>
          <a:prstGeom prst="rect">
            <a:avLst/>
          </a:prstGeom>
          <a:ln>
            <a:noFill/>
          </a:ln>
          <a:effectLst>
            <a:outerShdw blurRad="292100" dist="139700" dir="2700000" algn="tl" rotWithShape="0">
              <a:srgbClr val="333333">
                <a:alpha val="65000"/>
              </a:srgbClr>
            </a:outerShdw>
          </a:effectLst>
        </p:spPr>
      </p:pic>
      <p:pic>
        <p:nvPicPr>
          <p:cNvPr id="7" name="Imagen 6"/>
          <p:cNvPicPr>
            <a:picLocks noChangeAspect="1"/>
          </p:cNvPicPr>
          <p:nvPr/>
        </p:nvPicPr>
        <p:blipFill>
          <a:blip r:embed="rId8"/>
          <a:stretch>
            <a:fillRect/>
          </a:stretch>
        </p:blipFill>
        <p:spPr>
          <a:xfrm>
            <a:off x="6982202" y="4668279"/>
            <a:ext cx="645652" cy="631055"/>
          </a:xfrm>
          <a:prstGeom prst="rect">
            <a:avLst/>
          </a:prstGeom>
        </p:spPr>
      </p:pic>
      <p:sp>
        <p:nvSpPr>
          <p:cNvPr id="8" name="Rectángulo 7"/>
          <p:cNvSpPr/>
          <p:nvPr/>
        </p:nvSpPr>
        <p:spPr>
          <a:xfrm>
            <a:off x="7627854" y="4831310"/>
            <a:ext cx="1696298" cy="400110"/>
          </a:xfrm>
          <a:prstGeom prst="rect">
            <a:avLst/>
          </a:prstGeom>
        </p:spPr>
        <p:txBody>
          <a:bodyPr wrap="none">
            <a:spAutoFit/>
          </a:bodyPr>
          <a:lstStyle/>
          <a:p>
            <a:r>
              <a:rPr lang="es-AR" sz="2000" b="1" dirty="0"/>
              <a:t>358- 5605888</a:t>
            </a:r>
          </a:p>
        </p:txBody>
      </p:sp>
      <p:sp>
        <p:nvSpPr>
          <p:cNvPr id="12" name="Rectángulo 11"/>
          <p:cNvSpPr/>
          <p:nvPr/>
        </p:nvSpPr>
        <p:spPr>
          <a:xfrm>
            <a:off x="6616203" y="6076038"/>
            <a:ext cx="2314352" cy="307777"/>
          </a:xfrm>
          <a:prstGeom prst="rect">
            <a:avLst/>
          </a:prstGeom>
        </p:spPr>
        <p:txBody>
          <a:bodyPr wrap="none">
            <a:spAutoFit/>
          </a:bodyPr>
          <a:lstStyle/>
          <a:p>
            <a:r>
              <a:rPr lang="es-AR" sz="1400" b="1" dirty="0" err="1"/>
              <a:t>Seguínos</a:t>
            </a:r>
            <a:r>
              <a:rPr lang="es-AR" sz="1400" b="1" dirty="0"/>
              <a:t> en  nuestras redes</a:t>
            </a:r>
          </a:p>
        </p:txBody>
      </p:sp>
      <p:pic>
        <p:nvPicPr>
          <p:cNvPr id="1026" name="Picture 2" descr="Resultado de imagen para instagram logo sin fond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77340" y="5668782"/>
            <a:ext cx="484248" cy="322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98445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80B4A659-B32E-4346-8989-8E2B0BF3099F}"/>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rPr>
              <a:t>MBA. Guido L. Curletto.                                       </a:t>
            </a:r>
            <a:endParaRPr kumimoji="0" lang="en-US" sz="105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pic>
        <p:nvPicPr>
          <p:cNvPr id="3" name="Imagen 2">
            <a:hlinkClick r:id="rId2"/>
            <a:extLst>
              <a:ext uri="{FF2B5EF4-FFF2-40B4-BE49-F238E27FC236}">
                <a16:creationId xmlns:a16="http://schemas.microsoft.com/office/drawing/2014/main" id="{64FDBA8C-82C7-42BD-BED7-4939BEE4B48B}"/>
              </a:ext>
            </a:extLst>
          </p:cNvPr>
          <p:cNvPicPr>
            <a:picLocks noChangeAspect="1"/>
          </p:cNvPicPr>
          <p:nvPr/>
        </p:nvPicPr>
        <p:blipFill rotWithShape="1">
          <a:blip r:embed="rId3"/>
          <a:srcRect l="2250" t="6273" r="51254" b="21594"/>
          <a:stretch/>
        </p:blipFill>
        <p:spPr>
          <a:xfrm>
            <a:off x="5101087" y="-8692"/>
            <a:ext cx="7090913" cy="6875384"/>
          </a:xfrm>
          <a:prstGeom prst="rect">
            <a:avLst/>
          </a:prstGeom>
          <a:ln>
            <a:noFill/>
          </a:ln>
          <a:effectLst>
            <a:softEdge rad="112500"/>
          </a:effectLst>
        </p:spPr>
      </p:pic>
      <p:sp>
        <p:nvSpPr>
          <p:cNvPr id="5" name="CuadroTexto 4">
            <a:extLst>
              <a:ext uri="{FF2B5EF4-FFF2-40B4-BE49-F238E27FC236}">
                <a16:creationId xmlns:a16="http://schemas.microsoft.com/office/drawing/2014/main" id="{9E2D3FE1-CFC5-446F-884B-5A436F869E5F}"/>
              </a:ext>
            </a:extLst>
          </p:cNvPr>
          <p:cNvSpPr txBox="1"/>
          <p:nvPr/>
        </p:nvSpPr>
        <p:spPr>
          <a:xfrm>
            <a:off x="478765" y="2273862"/>
            <a:ext cx="6098874"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4400" b="0" i="0" u="none" strike="noStrike" kern="1200" cap="none" spc="0" normalizeH="0" baseline="0" noProof="0" dirty="0">
                <a:ln>
                  <a:noFill/>
                </a:ln>
                <a:solidFill>
                  <a:prstClr val="white"/>
                </a:solidFill>
                <a:effectLst/>
                <a:uLnTx/>
                <a:uFillTx/>
                <a:latin typeface="Century Gothic" panose="020B0502020202020204"/>
                <a:ea typeface="+mn-ea"/>
                <a:cs typeface="+mn-cs"/>
              </a:rPr>
              <a:t>Justo AHORA….</a:t>
            </a:r>
          </a:p>
        </p:txBody>
      </p:sp>
    </p:spTree>
    <p:extLst>
      <p:ext uri="{BB962C8B-B14F-4D97-AF65-F5344CB8AC3E}">
        <p14:creationId xmlns:p14="http://schemas.microsoft.com/office/powerpoint/2010/main" val="27097639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2DF614A-D099-47DA-B979-7048B9C8E7AB}"/>
              </a:ext>
            </a:extLst>
          </p:cNvPr>
          <p:cNvPicPr>
            <a:picLocks noChangeAspect="1"/>
          </p:cNvPicPr>
          <p:nvPr/>
        </p:nvPicPr>
        <p:blipFill>
          <a:blip r:embed="rId2"/>
          <a:stretch>
            <a:fillRect/>
          </a:stretch>
        </p:blipFill>
        <p:spPr>
          <a:xfrm>
            <a:off x="-15901" y="-771939"/>
            <a:ext cx="12207901" cy="7629939"/>
          </a:xfrm>
          <a:prstGeom prst="rect">
            <a:avLst/>
          </a:prstGeom>
        </p:spPr>
      </p:pic>
      <p:sp>
        <p:nvSpPr>
          <p:cNvPr id="2" name="Google Shape;135;p27">
            <a:extLst>
              <a:ext uri="{FF2B5EF4-FFF2-40B4-BE49-F238E27FC236}">
                <a16:creationId xmlns:a16="http://schemas.microsoft.com/office/drawing/2014/main" id="{0676A243-5739-437F-888E-AA038E38F775}"/>
              </a:ext>
            </a:extLst>
          </p:cNvPr>
          <p:cNvSpPr/>
          <p:nvPr/>
        </p:nvSpPr>
        <p:spPr>
          <a:xfrm>
            <a:off x="5572163" y="0"/>
            <a:ext cx="6268279" cy="7629939"/>
          </a:xfrm>
          <a:prstGeom prst="rect">
            <a:avLst/>
          </a:prstGeom>
          <a:noFill/>
          <a:ln>
            <a:noFill/>
          </a:ln>
        </p:spPr>
        <p:txBody>
          <a:bodyPr spcFirstLastPara="1" wrap="square" lIns="45700" tIns="45700" rIns="45700" bIns="45700" anchor="t" anchorCtr="0">
            <a:noAutofit/>
          </a:bodyPr>
          <a:lstStyle/>
          <a:p>
            <a:pPr marL="0" marR="0" lvl="0" indent="0" algn="r" defTabSz="914400" rtl="0" eaLnBrk="1" fontAlgn="auto" latinLnBrk="0" hangingPunct="1">
              <a:lnSpc>
                <a:spcPct val="100000"/>
              </a:lnSpc>
              <a:spcBef>
                <a:spcPts val="0"/>
              </a:spcBef>
              <a:spcAft>
                <a:spcPts val="667"/>
              </a:spcAft>
              <a:buClr>
                <a:srgbClr val="000000"/>
              </a:buClr>
              <a:buSzPts val="1100"/>
              <a:buFontTx/>
              <a:buNone/>
              <a:tabLst/>
              <a:defRPr/>
            </a:pPr>
            <a:r>
              <a:rPr kumimoji="0" lang="es-ES" sz="6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Encode Sans"/>
                <a:ea typeface="Encode Sans"/>
                <a:cs typeface="Encode Sans"/>
                <a:sym typeface="Encode Sans"/>
              </a:rPr>
              <a:t>No se trata de hacer “Marketing Digital”, sino de hacer buen marketing en un mundo que </a:t>
            </a:r>
          </a:p>
          <a:p>
            <a:pPr marL="0" marR="0" lvl="0" indent="0" algn="r" defTabSz="914400" rtl="0" eaLnBrk="1" fontAlgn="auto" latinLnBrk="0" hangingPunct="1">
              <a:lnSpc>
                <a:spcPct val="100000"/>
              </a:lnSpc>
              <a:spcBef>
                <a:spcPts val="0"/>
              </a:spcBef>
              <a:spcAft>
                <a:spcPts val="667"/>
              </a:spcAft>
              <a:buClr>
                <a:srgbClr val="000000"/>
              </a:buClr>
              <a:buSzPts val="1100"/>
              <a:buFontTx/>
              <a:buNone/>
              <a:tabLst/>
              <a:defRPr/>
            </a:pPr>
            <a:r>
              <a:rPr kumimoji="0" lang="es-ES" sz="6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Encode Sans"/>
                <a:ea typeface="Encode Sans"/>
                <a:cs typeface="Encode Sans"/>
                <a:sym typeface="Encode Sans"/>
              </a:rPr>
              <a:t>YA ES DIGITAL</a:t>
            </a:r>
          </a:p>
        </p:txBody>
      </p:sp>
    </p:spTree>
    <p:extLst>
      <p:ext uri="{BB962C8B-B14F-4D97-AF65-F5344CB8AC3E}">
        <p14:creationId xmlns:p14="http://schemas.microsoft.com/office/powerpoint/2010/main" val="254727149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nodeType="clickEffect">
                                  <p:stCondLst>
                                    <p:cond delay="0"/>
                                  </p:stCondLst>
                                  <p:childTnLst>
                                    <p:animClr clrSpc="hsl" dir="cw">
                                      <p:cBhvr override="childStyle">
                                        <p:cTn id="6" dur="500" fill="hold"/>
                                        <p:tgtEl>
                                          <p:spTgt spid="2">
                                            <p:txEl>
                                              <p:pRg st="1" end="1"/>
                                            </p:txEl>
                                          </p:spTgt>
                                        </p:tgtEl>
                                        <p:attrNameLst>
                                          <p:attrName>style.color</p:attrName>
                                        </p:attrNameLst>
                                      </p:cBhvr>
                                      <p:by>
                                        <p:hsl h="7200000" s="0" l="0"/>
                                      </p:by>
                                    </p:animClr>
                                    <p:animClr clrSpc="hsl" dir="cw">
                                      <p:cBhvr>
                                        <p:cTn id="7" dur="500" fill="hold"/>
                                        <p:tgtEl>
                                          <p:spTgt spid="2">
                                            <p:txEl>
                                              <p:pRg st="1" end="1"/>
                                            </p:txEl>
                                          </p:spTgt>
                                        </p:tgtEl>
                                        <p:attrNameLst>
                                          <p:attrName>fillcolor</p:attrName>
                                        </p:attrNameLst>
                                      </p:cBhvr>
                                      <p:by>
                                        <p:hsl h="7200000" s="0" l="0"/>
                                      </p:by>
                                    </p:animClr>
                                    <p:animClr clrSpc="hsl" dir="cw">
                                      <p:cBhvr>
                                        <p:cTn id="8" dur="500" fill="hold"/>
                                        <p:tgtEl>
                                          <p:spTgt spid="2">
                                            <p:txEl>
                                              <p:pRg st="1" end="1"/>
                                            </p:txEl>
                                          </p:spTgt>
                                        </p:tgtEl>
                                        <p:attrNameLst>
                                          <p:attrName>stroke.color</p:attrName>
                                        </p:attrNameLst>
                                      </p:cBhvr>
                                      <p:by>
                                        <p:hsl h="7200000" s="0" l="0"/>
                                      </p:by>
                                    </p:animClr>
                                    <p:set>
                                      <p:cBhvr>
                                        <p:cTn id="9" dur="500" fill="hold"/>
                                        <p:tgtEl>
                                          <p:spTgt spid="2">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descr="Imagen que contiene Forma&#10;&#10;Descripción generada automáticamente">
            <a:extLst>
              <a:ext uri="{FF2B5EF4-FFF2-40B4-BE49-F238E27FC236}">
                <a16:creationId xmlns:a16="http://schemas.microsoft.com/office/drawing/2014/main" id="{A23988B3-70D4-4D73-8094-D97D2EA35A2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429" b="90000" l="10000" r="90000">
                        <a14:foregroundMark x1="49778" y1="6429" x2="49778" y2="6429"/>
                        <a14:foregroundMark x1="80333" y1="89464" x2="80333" y2="89464"/>
                        <a14:foregroundMark x1="19556" y1="89821" x2="19556" y2="89821"/>
                      </a14:backgroundRemoval>
                    </a14:imgEffect>
                  </a14:imgLayer>
                </a14:imgProps>
              </a:ext>
            </a:extLst>
          </a:blip>
          <a:stretch>
            <a:fillRect/>
          </a:stretch>
        </p:blipFill>
        <p:spPr>
          <a:xfrm>
            <a:off x="-1402909" y="-117527"/>
            <a:ext cx="11173568" cy="6952443"/>
          </a:xfrm>
          <a:prstGeom prst="rect">
            <a:avLst/>
          </a:prstGeom>
        </p:spPr>
      </p:pic>
      <p:sp>
        <p:nvSpPr>
          <p:cNvPr id="2" name="1 Título"/>
          <p:cNvSpPr>
            <a:spLocks noGrp="1"/>
          </p:cNvSpPr>
          <p:nvPr>
            <p:ph type="title"/>
          </p:nvPr>
        </p:nvSpPr>
        <p:spPr>
          <a:xfrm>
            <a:off x="4512814" y="543520"/>
            <a:ext cx="7125113" cy="924475"/>
          </a:xfrm>
        </p:spPr>
        <p:txBody>
          <a:bodyPr>
            <a:normAutofit fontScale="90000"/>
          </a:bodyPr>
          <a:lstStyle/>
          <a:p>
            <a:r>
              <a:rPr lang="es-ES" dirty="0"/>
              <a:t>Aspectos en los que es necesario innovar </a:t>
            </a:r>
            <a:endParaRPr lang="es-AR" dirty="0"/>
          </a:p>
        </p:txBody>
      </p:sp>
      <p:graphicFrame>
        <p:nvGraphicFramePr>
          <p:cNvPr id="4" name="3 Marcador de contenido"/>
          <p:cNvGraphicFramePr>
            <a:graphicFrameLocks noGrp="1"/>
          </p:cNvGraphicFramePr>
          <p:nvPr>
            <p:ph idx="1"/>
          </p:nvPr>
        </p:nvGraphicFramePr>
        <p:xfrm>
          <a:off x="-680462" y="59348"/>
          <a:ext cx="9144000" cy="634477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4 Rectángulo"/>
          <p:cNvSpPr/>
          <p:nvPr/>
        </p:nvSpPr>
        <p:spPr>
          <a:xfrm>
            <a:off x="1524000" y="6581000"/>
            <a:ext cx="9144000" cy="253916"/>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050" b="1" i="0" u="none" strike="noStrike" kern="1200" cap="none" spc="0" normalizeH="0" baseline="0" noProof="0" dirty="0">
                <a:ln>
                  <a:noFill/>
                </a:ln>
                <a:solidFill>
                  <a:prstClr val="black"/>
                </a:solidFill>
                <a:effectLst/>
                <a:uLnTx/>
                <a:uFillTx/>
                <a:latin typeface="Century Gothic" panose="020B0502020202020204"/>
                <a:ea typeface="+mn-ea"/>
                <a:cs typeface="+mn-cs"/>
              </a:rPr>
              <a:t>MBA GUIDO L. CURLETTO                                   Pymes &amp; Desarrollo                                   www.bizupconsultora.com.ar</a:t>
            </a:r>
          </a:p>
        </p:txBody>
      </p:sp>
      <p:sp>
        <p:nvSpPr>
          <p:cNvPr id="3" name="CuadroTexto 2">
            <a:extLst>
              <a:ext uri="{FF2B5EF4-FFF2-40B4-BE49-F238E27FC236}">
                <a16:creationId xmlns:a16="http://schemas.microsoft.com/office/drawing/2014/main" id="{16F1E764-656E-4C5B-A7F7-79B21461E463}"/>
              </a:ext>
            </a:extLst>
          </p:cNvPr>
          <p:cNvSpPr txBox="1"/>
          <p:nvPr/>
        </p:nvSpPr>
        <p:spPr>
          <a:xfrm>
            <a:off x="6019081" y="3044279"/>
            <a:ext cx="5618846"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4400" b="0" i="0" u="none" strike="noStrike" kern="1200" cap="none" spc="0" normalizeH="0" baseline="0" noProof="0" dirty="0">
                <a:ln>
                  <a:noFill/>
                </a:ln>
                <a:solidFill>
                  <a:prstClr val="white"/>
                </a:solidFill>
                <a:effectLst/>
                <a:uLnTx/>
                <a:uFillTx/>
                <a:latin typeface="Century Gothic" panose="020B0502020202020204"/>
                <a:ea typeface="+mn-ea"/>
                <a:cs typeface="+mn-cs"/>
              </a:rPr>
              <a:t>MARKETING DIGITAL</a:t>
            </a:r>
          </a:p>
        </p:txBody>
      </p:sp>
      <p:sp>
        <p:nvSpPr>
          <p:cNvPr id="6" name="CuadroTexto 5">
            <a:extLst>
              <a:ext uri="{FF2B5EF4-FFF2-40B4-BE49-F238E27FC236}">
                <a16:creationId xmlns:a16="http://schemas.microsoft.com/office/drawing/2014/main" id="{DED52483-3FB4-409F-BDD9-4F2CB0A4FCA6}"/>
              </a:ext>
            </a:extLst>
          </p:cNvPr>
          <p:cNvSpPr txBox="1"/>
          <p:nvPr/>
        </p:nvSpPr>
        <p:spPr>
          <a:xfrm>
            <a:off x="6019081" y="2876643"/>
            <a:ext cx="5968301" cy="769441"/>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44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MENTALIDAD</a:t>
            </a:r>
            <a:r>
              <a:rPr kumimoji="0" lang="es-AR" sz="4400" b="1" i="0" u="none" strike="noStrike" kern="1200" cap="none" spc="0" normalizeH="0" baseline="0" noProof="0" dirty="0">
                <a:ln>
                  <a:noFill/>
                </a:ln>
                <a:solidFill>
                  <a:prstClr val="white"/>
                </a:solidFill>
                <a:effectLst/>
                <a:uLnTx/>
                <a:uFillTx/>
                <a:latin typeface="Century Gothic" panose="020B0502020202020204"/>
                <a:ea typeface="+mn-ea"/>
                <a:cs typeface="+mn-cs"/>
              </a:rPr>
              <a:t> DIGITAL</a:t>
            </a:r>
          </a:p>
        </p:txBody>
      </p:sp>
    </p:spTree>
    <p:extLst>
      <p:ext uri="{BB962C8B-B14F-4D97-AF65-F5344CB8AC3E}">
        <p14:creationId xmlns:p14="http://schemas.microsoft.com/office/powerpoint/2010/main" val="387156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9D9956-BE0F-4A21-AD2B-0EF5AA0B94B5}"/>
              </a:ext>
            </a:extLst>
          </p:cNvPr>
          <p:cNvSpPr>
            <a:spLocks noGrp="1"/>
          </p:cNvSpPr>
          <p:nvPr>
            <p:ph type="title"/>
          </p:nvPr>
        </p:nvSpPr>
        <p:spPr/>
        <p:txBody>
          <a:bodyPr/>
          <a:lstStyle/>
          <a:p>
            <a:endParaRPr lang="es-AR"/>
          </a:p>
        </p:txBody>
      </p:sp>
      <p:sp>
        <p:nvSpPr>
          <p:cNvPr id="3" name="Marcador de pie de página 2">
            <a:extLst>
              <a:ext uri="{FF2B5EF4-FFF2-40B4-BE49-F238E27FC236}">
                <a16:creationId xmlns:a16="http://schemas.microsoft.com/office/drawing/2014/main" id="{0D11C0D4-31A6-434F-855E-74E1D7B34554}"/>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rPr>
              <a:t>MBA. Guido L. Curletto.                                       </a:t>
            </a:r>
            <a:endParaRPr kumimoji="0" lang="en-US" sz="105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pic>
        <p:nvPicPr>
          <p:cNvPr id="1026" name="Picture 2" descr="No hay texto alternativo para esta imagen">
            <a:extLst>
              <a:ext uri="{FF2B5EF4-FFF2-40B4-BE49-F238E27FC236}">
                <a16:creationId xmlns:a16="http://schemas.microsoft.com/office/drawing/2014/main" id="{0303DAB3-5231-4B18-8575-6673220235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0773" y="682301"/>
            <a:ext cx="10517546" cy="5760000"/>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27DEF739-D79F-4AAB-9E03-D36AE338F376}"/>
              </a:ext>
            </a:extLst>
          </p:cNvPr>
          <p:cNvSpPr txBox="1"/>
          <p:nvPr/>
        </p:nvSpPr>
        <p:spPr>
          <a:xfrm>
            <a:off x="195734" y="1411070"/>
            <a:ext cx="3180521" cy="646331"/>
          </a:xfrm>
          <a:prstGeom prst="rect">
            <a:avLst/>
          </a:prstGeom>
          <a:noFill/>
        </p:spPr>
        <p:txBody>
          <a:bodyPr wrap="square">
            <a:spAutoFit/>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prstClr val="white"/>
                </a:solidFill>
                <a:effectLst/>
                <a:uLnTx/>
                <a:uFillTx/>
                <a:latin typeface="-apple-system"/>
                <a:ea typeface="+mn-ea"/>
                <a:cs typeface="+mn-cs"/>
              </a:rPr>
              <a:t>Lorena Diaz Quijano Zapata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800" b="0" i="0" u="none" strike="noStrike" kern="1200" cap="none" spc="0" normalizeH="0" baseline="0" noProof="0" dirty="0">
                <a:ln>
                  <a:noFill/>
                </a:ln>
                <a:solidFill>
                  <a:prstClr val="white"/>
                </a:solidFill>
                <a:effectLst/>
                <a:uLnTx/>
                <a:uFillTx/>
                <a:latin typeface="-apple-system"/>
                <a:ea typeface="+mn-ea"/>
                <a:cs typeface="+mn-cs"/>
              </a:rPr>
              <a:t> </a:t>
            </a:r>
            <a:endParaRPr kumimoji="0" lang="es-AR"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1028" name="Picture 4" descr="Foto de perfil de Lorena Diaz Quijano Zapata">
            <a:extLst>
              <a:ext uri="{FF2B5EF4-FFF2-40B4-BE49-F238E27FC236}">
                <a16:creationId xmlns:a16="http://schemas.microsoft.com/office/drawing/2014/main" id="{43E391B5-123F-4A7A-8F21-E074AFA96F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681" y="262014"/>
            <a:ext cx="1148873" cy="114887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100927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o">
  <a:themeElements>
    <a:clrScheme name="Circuito">
      <a:dk1>
        <a:sysClr val="windowText" lastClr="000000"/>
      </a:dk1>
      <a:lt1>
        <a:sysClr val="window" lastClr="FFFFFF"/>
      </a:lt1>
      <a:dk2>
        <a:srgbClr val="8D1E14"/>
      </a:dk2>
      <a:lt2>
        <a:srgbClr val="FF744E"/>
      </a:lt2>
      <a:accent1>
        <a:srgbClr val="E9B758"/>
      </a:accent1>
      <a:accent2>
        <a:srgbClr val="FE8943"/>
      </a:accent2>
      <a:accent3>
        <a:srgbClr val="AEA27C"/>
      </a:accent3>
      <a:accent4>
        <a:srgbClr val="90B46E"/>
      </a:accent4>
      <a:accent5>
        <a:srgbClr val="71AEC1"/>
      </a:accent5>
      <a:accent6>
        <a:srgbClr val="C98DE7"/>
      </a:accent6>
      <a:hlink>
        <a:srgbClr val="FF7A22"/>
      </a:hlink>
      <a:folHlink>
        <a:srgbClr val="FDCD86"/>
      </a:folHlink>
    </a:clrScheme>
    <a:fontScheme name="Circuito">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o">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88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2000"/>
                <a:satMod val="150000"/>
                <a:lumMod val="15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14971C58-AB76-4A2A-B231-5F8CA03CF491}"/>
    </a:ext>
  </a:ext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TM04033919[[fn=Circuito]]</Template>
  <TotalTime>1246</TotalTime>
  <Words>4060</Words>
  <Application>Microsoft Office PowerPoint</Application>
  <PresentationFormat>Panorámica</PresentationFormat>
  <Paragraphs>428</Paragraphs>
  <Slides>51</Slides>
  <Notes>25</Notes>
  <HiddenSlides>0</HiddenSlides>
  <MMClips>0</MMClips>
  <ScaleCrop>false</ScaleCrop>
  <HeadingPairs>
    <vt:vector size="6" baseType="variant">
      <vt:variant>
        <vt:lpstr>Fuentes usadas</vt:lpstr>
      </vt:variant>
      <vt:variant>
        <vt:i4>18</vt:i4>
      </vt:variant>
      <vt:variant>
        <vt:lpstr>Tema</vt:lpstr>
      </vt:variant>
      <vt:variant>
        <vt:i4>3</vt:i4>
      </vt:variant>
      <vt:variant>
        <vt:lpstr>Títulos de diapositiva</vt:lpstr>
      </vt:variant>
      <vt:variant>
        <vt:i4>51</vt:i4>
      </vt:variant>
    </vt:vector>
  </HeadingPairs>
  <TitlesOfParts>
    <vt:vector size="72" baseType="lpstr">
      <vt:lpstr>-apple-system</vt:lpstr>
      <vt:lpstr>Arial</vt:lpstr>
      <vt:lpstr>Arial Black</vt:lpstr>
      <vt:lpstr>Bahnschrift</vt:lpstr>
      <vt:lpstr>Baskerville</vt:lpstr>
      <vt:lpstr>Baskerville-Italic</vt:lpstr>
      <vt:lpstr>Calibri</vt:lpstr>
      <vt:lpstr>Century Gothic</vt:lpstr>
      <vt:lpstr>Encode Sans</vt:lpstr>
      <vt:lpstr>Encode Sans Condensed Thin</vt:lpstr>
      <vt:lpstr>Open Sans</vt:lpstr>
      <vt:lpstr>Roboto</vt:lpstr>
      <vt:lpstr>RobotoSlab-Bold</vt:lpstr>
      <vt:lpstr>RobotoSlab-Light</vt:lpstr>
      <vt:lpstr>Tahoma</vt:lpstr>
      <vt:lpstr>TrebuchetMS</vt:lpstr>
      <vt:lpstr>Tw Cen MT</vt:lpstr>
      <vt:lpstr>Wingdings</vt:lpstr>
      <vt:lpstr>Circuito</vt:lpstr>
      <vt:lpstr>Simple Light</vt:lpstr>
      <vt:lpstr>1_Simple Light</vt:lpstr>
      <vt:lpstr>Marketing digital</vt:lpstr>
      <vt:lpstr>Presentación de PowerPoint</vt:lpstr>
      <vt:lpstr>Presentación de PowerPoint</vt:lpstr>
      <vt:lpstr>Mezcla de promoción</vt:lpstr>
      <vt:lpstr>Presentación de PowerPoint</vt:lpstr>
      <vt:lpstr>Presentación de PowerPoint</vt:lpstr>
      <vt:lpstr>Presentación de PowerPoint</vt:lpstr>
      <vt:lpstr>Aspectos en los que es necesario innovar </vt:lpstr>
      <vt:lpstr>Presentación de PowerPoint</vt:lpstr>
      <vt:lpstr>Presentación de PowerPoint</vt:lpstr>
      <vt:lpstr>Presentación de PowerPoint</vt:lpstr>
      <vt:lpstr>Ruptura con el mkt tradicional</vt:lpstr>
      <vt:lpstr>Inbound marketing</vt:lpstr>
      <vt:lpstr>Presentación de PowerPoint</vt:lpstr>
      <vt:lpstr>Presentación de PowerPoint</vt:lpstr>
      <vt:lpstr>Presentación de PowerPoint</vt:lpstr>
      <vt:lpstr>Pagina web</vt:lpstr>
      <vt:lpstr>Regla de los “3 clics”</vt:lpstr>
      <vt:lpstr>Usuario Móvil</vt:lpstr>
      <vt:lpstr>Comercio Electrónico EL dilema</vt:lpstr>
      <vt:lpstr>Presentación de PowerPoint</vt:lpstr>
      <vt:lpstr>Decisiones de E-commerce</vt:lpstr>
      <vt:lpstr>Presentación de PowerPoint</vt:lpstr>
      <vt:lpstr>Motores de búsqueda</vt:lpstr>
      <vt:lpstr>seo</vt:lpstr>
      <vt:lpstr>sem</vt:lpstr>
      <vt:lpstr>Elementos de un anuncio</vt:lpstr>
      <vt:lpstr>Tipos de extensiones</vt:lpstr>
      <vt:lpstr>Calidad del anuncio</vt:lpstr>
      <vt:lpstr>ejemplos</vt:lpstr>
      <vt:lpstr>Palabras clave</vt:lpstr>
      <vt:lpstr>Tipos de concordancia</vt:lpstr>
      <vt:lpstr>Seguimiento de la campaña</vt:lpstr>
      <vt:lpstr>Métricas principales del SEM</vt:lpstr>
      <vt:lpstr>Métricas principales del SEM</vt:lpstr>
      <vt:lpstr>Presentación de PowerPoint</vt:lpstr>
      <vt:lpstr>Presentación de PowerPoint</vt:lpstr>
      <vt:lpstr>Presentación de PowerPoint</vt:lpstr>
      <vt:lpstr>Red de display</vt:lpstr>
      <vt:lpstr>MARKETING LOCAL</vt:lpstr>
      <vt:lpstr>Marketing geolocalizado </vt:lpstr>
      <vt:lpstr>Ventajas y utilidades </vt:lpstr>
      <vt:lpstr>Presentación de PowerPoint</vt:lpstr>
      <vt:lpstr>Presentación de PowerPoint</vt:lpstr>
      <vt:lpstr>Funciones y Atributos de Whatsapp Business </vt:lpstr>
      <vt:lpstr>Social Media marketing o mkt. De redes sociales</vt:lpstr>
      <vt:lpstr>Presentación de PowerPoint</vt:lpstr>
      <vt:lpstr>Presentación de PowerPoint</vt:lpstr>
      <vt:lpstr>Presentación de PowerPoint</vt:lpstr>
      <vt:lpstr>Snack Ads &amp; Bumper ads</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dc:creator>
  <cp:lastModifiedBy>Guido CURLETTO</cp:lastModifiedBy>
  <cp:revision>59</cp:revision>
  <cp:lastPrinted>2022-06-10T14:35:10Z</cp:lastPrinted>
  <dcterms:created xsi:type="dcterms:W3CDTF">2018-04-20T20:01:28Z</dcterms:created>
  <dcterms:modified xsi:type="dcterms:W3CDTF">2023-05-04T21:53:56Z</dcterms:modified>
</cp:coreProperties>
</file>