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5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Escuela CLÁSICA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14576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ADAM  SMITH</a:t>
            </a:r>
            <a:r>
              <a:rPr lang="es-AR" dirty="0"/>
              <a:t/>
            </a:r>
            <a:br>
              <a:rPr lang="es-AR" dirty="0"/>
            </a:br>
            <a:r>
              <a:rPr lang="es-AR" dirty="0" smtClean="0"/>
              <a:t>“La Riqueza de las Naciones” 1776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AR" sz="3600" dirty="0" smtClean="0"/>
              <a:t> Naturaleza del sistema económico: mano invisible</a:t>
            </a:r>
          </a:p>
          <a:p>
            <a:pPr marL="0" indent="0">
              <a:buNone/>
            </a:pPr>
            <a:endParaRPr lang="es-AR" sz="3600" dirty="0" smtClean="0"/>
          </a:p>
          <a:p>
            <a:r>
              <a:rPr lang="es-AR" sz="3600" dirty="0" smtClean="0"/>
              <a:t>Teoría del valor trabajo</a:t>
            </a:r>
          </a:p>
          <a:p>
            <a:pPr marL="0" indent="0">
              <a:buNone/>
            </a:pPr>
            <a:endParaRPr lang="es-AR" sz="3600" dirty="0" smtClean="0"/>
          </a:p>
          <a:p>
            <a:r>
              <a:rPr lang="es-AR" sz="3600" dirty="0" smtClean="0"/>
              <a:t>el crecimiento económico: especialización y división del trabajo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918550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Teoría del valor trabajo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3200" dirty="0" smtClean="0"/>
              <a:t>Valor de uso y valor de cambio</a:t>
            </a:r>
          </a:p>
          <a:p>
            <a:pPr marL="0" indent="0">
              <a:buNone/>
            </a:pPr>
            <a:endParaRPr lang="es-AR" sz="3200" dirty="0" smtClean="0"/>
          </a:p>
          <a:p>
            <a:r>
              <a:rPr lang="es-AR" sz="3200" dirty="0" smtClean="0"/>
              <a:t>Precio natural (valor) = salarios + beneficios + rentas</a:t>
            </a:r>
          </a:p>
          <a:p>
            <a:pPr marL="0" indent="0">
              <a:buNone/>
            </a:pPr>
            <a:endParaRPr lang="es-AR" sz="3200" dirty="0" smtClean="0"/>
          </a:p>
          <a:p>
            <a:r>
              <a:rPr lang="es-AR" sz="3200" dirty="0" smtClean="0"/>
              <a:t>Precio de mercado: competencia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3261445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JEAN BAPTISTE SAY: </a:t>
            </a:r>
            <a:br>
              <a:rPr lang="es-AR" dirty="0" smtClean="0"/>
            </a:br>
            <a:r>
              <a:rPr lang="es-AR" dirty="0" smtClean="0"/>
              <a:t>“Tratado de economía política” 1803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 smtClean="0"/>
          </a:p>
          <a:p>
            <a:pPr algn="just"/>
            <a:r>
              <a:rPr lang="es-AR" sz="2800" dirty="0" smtClean="0"/>
              <a:t>Ley de SAY: “ la producción de bienes genera una Demanda Agregada efectiva suficiente para comprar todos los bienes ofrecidos”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06545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3357" y="624110"/>
            <a:ext cx="9806608" cy="1280890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THOMAS MALTHUS</a:t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“Ensayo sobre el principio de la población”1798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16934" y="2809461"/>
            <a:ext cx="8915400" cy="3777622"/>
          </a:xfrm>
        </p:spPr>
        <p:txBody>
          <a:bodyPr>
            <a:normAutofit/>
          </a:bodyPr>
          <a:lstStyle/>
          <a:p>
            <a:r>
              <a:rPr lang="es-AR" sz="2800" dirty="0" smtClean="0"/>
              <a:t>Ley de Crecimiento Demográfico</a:t>
            </a:r>
          </a:p>
          <a:p>
            <a:pPr marL="0" indent="0">
              <a:buNone/>
            </a:pPr>
            <a:endParaRPr lang="es-AR" sz="2800" dirty="0" smtClean="0"/>
          </a:p>
          <a:p>
            <a:r>
              <a:rPr lang="es-AR" sz="2800" dirty="0" smtClean="0"/>
              <a:t>Duda sobre Ley de </a:t>
            </a:r>
            <a:r>
              <a:rPr lang="es-AR" sz="2800" dirty="0" err="1" smtClean="0"/>
              <a:t>Say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1511389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2" y="306058"/>
            <a:ext cx="9188258" cy="1280890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DAVID RICARDO</a:t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sz="3100" dirty="0" smtClean="0"/>
              <a:t>“Principios de Economía Política y Tributación” 1817</a:t>
            </a:r>
            <a:endParaRPr lang="es-AR" sz="31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AR" sz="2400" dirty="0" smtClean="0"/>
              <a:t>Utilidad para determinar el valor</a:t>
            </a:r>
          </a:p>
          <a:p>
            <a:pPr algn="just"/>
            <a:r>
              <a:rPr lang="es-AR" sz="2400" dirty="0" smtClean="0"/>
              <a:t>Teoría del valor trabajo</a:t>
            </a:r>
          </a:p>
          <a:p>
            <a:pPr algn="just"/>
            <a:r>
              <a:rPr lang="es-AR" sz="2400" dirty="0" smtClean="0"/>
              <a:t>Renta: “proporción del producto que se paga al terrateniente por el uso de los poderes originales e indestructibles del suelo”.</a:t>
            </a:r>
          </a:p>
          <a:p>
            <a:pPr algn="just"/>
            <a:r>
              <a:rPr lang="es-AR" sz="2400" dirty="0" smtClean="0"/>
              <a:t>Teoría de la Renta Diferencial.</a:t>
            </a:r>
          </a:p>
          <a:p>
            <a:pPr algn="just"/>
            <a:r>
              <a:rPr lang="es-AR" sz="2400" dirty="0" smtClean="0"/>
              <a:t>Salario: ley de hierro – precio natural versus precio de mercado.</a:t>
            </a:r>
          </a:p>
          <a:p>
            <a:pPr algn="just"/>
            <a:r>
              <a:rPr lang="es-AR" sz="2400" dirty="0" smtClean="0"/>
              <a:t>Beneficio: “pago diferido del trabajo anterior”</a:t>
            </a:r>
          </a:p>
          <a:p>
            <a:pPr algn="just"/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819617055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</TotalTime>
  <Words>151</Words>
  <Application>Microsoft Office PowerPoint</Application>
  <PresentationFormat>Panorámica</PresentationFormat>
  <Paragraphs>27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Espiral</vt:lpstr>
      <vt:lpstr>Escuela CLÁSICA</vt:lpstr>
      <vt:lpstr>ADAM  SMITH “La Riqueza de las Naciones” 1776</vt:lpstr>
      <vt:lpstr>Teoría del valor trabajo</vt:lpstr>
      <vt:lpstr>JEAN BAPTISTE SAY:  “Tratado de economía política” 1803</vt:lpstr>
      <vt:lpstr>THOMAS MALTHUS  “Ensayo sobre el principio de la población”1798 </vt:lpstr>
      <vt:lpstr>DAVID RICARDO  “Principios de Economía Política y Tributación” 1817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Escuela CLÁSICA</dc:title>
  <dc:creator>Cuenta Microsoft</dc:creator>
  <cp:lastModifiedBy>Cuenta Microsoft</cp:lastModifiedBy>
  <cp:revision>19</cp:revision>
  <dcterms:created xsi:type="dcterms:W3CDTF">2022-08-16T21:59:56Z</dcterms:created>
  <dcterms:modified xsi:type="dcterms:W3CDTF">2022-08-16T23:28:58Z</dcterms:modified>
</cp:coreProperties>
</file>