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9.xml.rels" ContentType="application/vnd.openxmlformats-package.relationships+xml"/>
  <Override PartName="/ppt/slideLayouts/_rels/slideLayout31.xml.rels" ContentType="application/vnd.openxmlformats-package.relationships+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6.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_rels/slide26.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media/image1.jpeg" ContentType="image/jpeg"/>
  <Override PartName="/ppt/media/image17.jpeg" ContentType="image/jpeg"/>
  <Override PartName="/ppt/media/image3.png" ContentType="image/png"/>
  <Override PartName="/ppt/media/image2.jpeg" ContentType="image/jpeg"/>
  <Override PartName="/ppt/media/image4.jpeg" ContentType="image/jpeg"/>
  <Override PartName="/ppt/media/image5.png" ContentType="image/png"/>
  <Override PartName="/ppt/media/image6.png" ContentType="image/png"/>
  <Override PartName="/ppt/media/image8.jpeg" ContentType="image/jpeg"/>
  <Override PartName="/ppt/media/image7.png" ContentType="image/png"/>
  <Override PartName="/ppt/media/image9.png" ContentType="image/png"/>
  <Override PartName="/ppt/media/image10.jpeg" ContentType="image/jpeg"/>
  <Override PartName="/ppt/media/image11.jpeg" ContentType="image/jpeg"/>
  <Override PartName="/ppt/media/image12.jpeg" ContentType="image/jpeg"/>
  <Override PartName="/ppt/media/image13.png" ContentType="image/png"/>
  <Override PartName="/ppt/media/image14.jpeg" ContentType="image/jpeg"/>
  <Override PartName="/ppt/media/image15.jpeg" ContentType="image/jpeg"/>
  <Override PartName="/ppt/media/image16.jpeg" ContentType="image/jpeg"/>
  <Override PartName="/ppt/media/image18.jpeg" ContentType="image/jpeg"/>
  <Override PartName="/ppt/media/image1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25" name="PlaceHolder 2"/>
          <p:cNvSpPr>
            <a:spLocks noGrp="1"/>
          </p:cNvSpPr>
          <p:nvPr>
            <p:ph type="body"/>
          </p:nvPr>
        </p:nvSpPr>
        <p:spPr>
          <a:xfrm>
            <a:off x="457200" y="1604520"/>
            <a:ext cx="8228880" cy="1896840"/>
          </a:xfrm>
          <a:prstGeom prst="rect">
            <a:avLst/>
          </a:prstGeom>
        </p:spPr>
        <p:txBody>
          <a:bodyPr lIns="0" rIns="0" tIns="0" bIns="0">
            <a:normAutofit/>
          </a:bodyPr>
          <a:p>
            <a:endParaRPr b="0" lang="es-AR" sz="3200" spc="-1" strike="noStrike">
              <a:latin typeface="Arial"/>
            </a:endParaRPr>
          </a:p>
        </p:txBody>
      </p:sp>
      <p:sp>
        <p:nvSpPr>
          <p:cNvPr id="26" name="PlaceHolder 3"/>
          <p:cNvSpPr>
            <a:spLocks noGrp="1"/>
          </p:cNvSpPr>
          <p:nvPr>
            <p:ph type="body"/>
          </p:nvPr>
        </p:nvSpPr>
        <p:spPr>
          <a:xfrm>
            <a:off x="457200" y="3682080"/>
            <a:ext cx="8228880" cy="1896840"/>
          </a:xfrm>
          <a:prstGeom prst="rect">
            <a:avLst/>
          </a:prstGeom>
        </p:spPr>
        <p:txBody>
          <a:bodyPr lIns="0" rIns="0" tIns="0" bIns="0">
            <a:normAutofit/>
          </a:bodyPr>
          <a:p>
            <a:endParaRPr b="0" lang="es-A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28" name="PlaceHolder 2"/>
          <p:cNvSpPr>
            <a:spLocks noGrp="1"/>
          </p:cNvSpPr>
          <p:nvPr>
            <p:ph type="body"/>
          </p:nvPr>
        </p:nvSpPr>
        <p:spPr>
          <a:xfrm>
            <a:off x="457200" y="1604520"/>
            <a:ext cx="4015440" cy="1896840"/>
          </a:xfrm>
          <a:prstGeom prst="rect">
            <a:avLst/>
          </a:prstGeom>
        </p:spPr>
        <p:txBody>
          <a:bodyPr lIns="0" rIns="0" tIns="0" bIns="0">
            <a:normAutofit/>
          </a:bodyPr>
          <a:p>
            <a:endParaRPr b="0" lang="es-AR" sz="3200" spc="-1" strike="noStrike">
              <a:latin typeface="Arial"/>
            </a:endParaRPr>
          </a:p>
        </p:txBody>
      </p:sp>
      <p:sp>
        <p:nvSpPr>
          <p:cNvPr id="29" name="PlaceHolder 3"/>
          <p:cNvSpPr>
            <a:spLocks noGrp="1"/>
          </p:cNvSpPr>
          <p:nvPr>
            <p:ph type="body"/>
          </p:nvPr>
        </p:nvSpPr>
        <p:spPr>
          <a:xfrm>
            <a:off x="4673880" y="1604520"/>
            <a:ext cx="4015440" cy="1896840"/>
          </a:xfrm>
          <a:prstGeom prst="rect">
            <a:avLst/>
          </a:prstGeom>
        </p:spPr>
        <p:txBody>
          <a:bodyPr lIns="0" rIns="0" tIns="0" bIns="0">
            <a:normAutofit/>
          </a:bodyPr>
          <a:p>
            <a:endParaRPr b="0" lang="es-AR" sz="3200" spc="-1" strike="noStrike">
              <a:latin typeface="Arial"/>
            </a:endParaRPr>
          </a:p>
        </p:txBody>
      </p:sp>
      <p:sp>
        <p:nvSpPr>
          <p:cNvPr id="30" name="PlaceHolder 4"/>
          <p:cNvSpPr>
            <a:spLocks noGrp="1"/>
          </p:cNvSpPr>
          <p:nvPr>
            <p:ph type="body"/>
          </p:nvPr>
        </p:nvSpPr>
        <p:spPr>
          <a:xfrm>
            <a:off x="457200" y="3682080"/>
            <a:ext cx="4015440" cy="1896840"/>
          </a:xfrm>
          <a:prstGeom prst="rect">
            <a:avLst/>
          </a:prstGeom>
        </p:spPr>
        <p:txBody>
          <a:bodyPr lIns="0" rIns="0" tIns="0" bIns="0">
            <a:normAutofit/>
          </a:bodyPr>
          <a:p>
            <a:endParaRPr b="0" lang="es-AR" sz="3200" spc="-1" strike="noStrike">
              <a:latin typeface="Arial"/>
            </a:endParaRPr>
          </a:p>
        </p:txBody>
      </p:sp>
      <p:sp>
        <p:nvSpPr>
          <p:cNvPr id="31" name="PlaceHolder 5"/>
          <p:cNvSpPr>
            <a:spLocks noGrp="1"/>
          </p:cNvSpPr>
          <p:nvPr>
            <p:ph type="body"/>
          </p:nvPr>
        </p:nvSpPr>
        <p:spPr>
          <a:xfrm>
            <a:off x="4673880" y="3682080"/>
            <a:ext cx="4015440" cy="1896840"/>
          </a:xfrm>
          <a:prstGeom prst="rect">
            <a:avLst/>
          </a:prstGeom>
        </p:spPr>
        <p:txBody>
          <a:bodyPr lIns="0" rIns="0" tIns="0" bIns="0">
            <a:normAutofit/>
          </a:bodyPr>
          <a:p>
            <a:endParaRPr b="0" lang="es-A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33" name="PlaceHolder 2"/>
          <p:cNvSpPr>
            <a:spLocks noGrp="1"/>
          </p:cNvSpPr>
          <p:nvPr>
            <p:ph type="body"/>
          </p:nvPr>
        </p:nvSpPr>
        <p:spPr>
          <a:xfrm>
            <a:off x="457200" y="1604520"/>
            <a:ext cx="2649600" cy="1896840"/>
          </a:xfrm>
          <a:prstGeom prst="rect">
            <a:avLst/>
          </a:prstGeom>
        </p:spPr>
        <p:txBody>
          <a:bodyPr lIns="0" rIns="0" tIns="0" bIns="0">
            <a:normAutofit/>
          </a:bodyPr>
          <a:p>
            <a:endParaRPr b="0" lang="es-AR" sz="3200" spc="-1" strike="noStrike">
              <a:latin typeface="Arial"/>
            </a:endParaRPr>
          </a:p>
        </p:txBody>
      </p:sp>
      <p:sp>
        <p:nvSpPr>
          <p:cNvPr id="34" name="PlaceHolder 3"/>
          <p:cNvSpPr>
            <a:spLocks noGrp="1"/>
          </p:cNvSpPr>
          <p:nvPr>
            <p:ph type="body"/>
          </p:nvPr>
        </p:nvSpPr>
        <p:spPr>
          <a:xfrm>
            <a:off x="3239640" y="1604520"/>
            <a:ext cx="2649600" cy="1896840"/>
          </a:xfrm>
          <a:prstGeom prst="rect">
            <a:avLst/>
          </a:prstGeom>
        </p:spPr>
        <p:txBody>
          <a:bodyPr lIns="0" rIns="0" tIns="0" bIns="0">
            <a:normAutofit/>
          </a:bodyPr>
          <a:p>
            <a:endParaRPr b="0" lang="es-AR" sz="3200" spc="-1" strike="noStrike">
              <a:latin typeface="Arial"/>
            </a:endParaRPr>
          </a:p>
        </p:txBody>
      </p:sp>
      <p:sp>
        <p:nvSpPr>
          <p:cNvPr id="35" name="PlaceHolder 4"/>
          <p:cNvSpPr>
            <a:spLocks noGrp="1"/>
          </p:cNvSpPr>
          <p:nvPr>
            <p:ph type="body"/>
          </p:nvPr>
        </p:nvSpPr>
        <p:spPr>
          <a:xfrm>
            <a:off x="6022080" y="1604520"/>
            <a:ext cx="2649600" cy="1896840"/>
          </a:xfrm>
          <a:prstGeom prst="rect">
            <a:avLst/>
          </a:prstGeom>
        </p:spPr>
        <p:txBody>
          <a:bodyPr lIns="0" rIns="0" tIns="0" bIns="0">
            <a:normAutofit/>
          </a:bodyPr>
          <a:p>
            <a:endParaRPr b="0" lang="es-AR" sz="3200" spc="-1" strike="noStrike">
              <a:latin typeface="Arial"/>
            </a:endParaRPr>
          </a:p>
        </p:txBody>
      </p:sp>
      <p:sp>
        <p:nvSpPr>
          <p:cNvPr id="36" name="PlaceHolder 5"/>
          <p:cNvSpPr>
            <a:spLocks noGrp="1"/>
          </p:cNvSpPr>
          <p:nvPr>
            <p:ph type="body"/>
          </p:nvPr>
        </p:nvSpPr>
        <p:spPr>
          <a:xfrm>
            <a:off x="457200" y="3682080"/>
            <a:ext cx="2649600" cy="1896840"/>
          </a:xfrm>
          <a:prstGeom prst="rect">
            <a:avLst/>
          </a:prstGeom>
        </p:spPr>
        <p:txBody>
          <a:bodyPr lIns="0" rIns="0" tIns="0" bIns="0">
            <a:normAutofit/>
          </a:bodyPr>
          <a:p>
            <a:endParaRPr b="0" lang="es-AR" sz="3200" spc="-1" strike="noStrike">
              <a:latin typeface="Arial"/>
            </a:endParaRPr>
          </a:p>
        </p:txBody>
      </p:sp>
      <p:sp>
        <p:nvSpPr>
          <p:cNvPr id="37" name="PlaceHolder 6"/>
          <p:cNvSpPr>
            <a:spLocks noGrp="1"/>
          </p:cNvSpPr>
          <p:nvPr>
            <p:ph type="body"/>
          </p:nvPr>
        </p:nvSpPr>
        <p:spPr>
          <a:xfrm>
            <a:off x="3239640" y="3682080"/>
            <a:ext cx="2649600" cy="1896840"/>
          </a:xfrm>
          <a:prstGeom prst="rect">
            <a:avLst/>
          </a:prstGeom>
        </p:spPr>
        <p:txBody>
          <a:bodyPr lIns="0" rIns="0" tIns="0" bIns="0">
            <a:normAutofit/>
          </a:bodyPr>
          <a:p>
            <a:endParaRPr b="0" lang="es-AR" sz="3200" spc="-1" strike="noStrike">
              <a:latin typeface="Arial"/>
            </a:endParaRPr>
          </a:p>
        </p:txBody>
      </p:sp>
      <p:sp>
        <p:nvSpPr>
          <p:cNvPr id="38" name="PlaceHolder 7"/>
          <p:cNvSpPr>
            <a:spLocks noGrp="1"/>
          </p:cNvSpPr>
          <p:nvPr>
            <p:ph type="body"/>
          </p:nvPr>
        </p:nvSpPr>
        <p:spPr>
          <a:xfrm>
            <a:off x="6022080" y="3682080"/>
            <a:ext cx="2649600" cy="1896840"/>
          </a:xfrm>
          <a:prstGeom prst="rect">
            <a:avLst/>
          </a:prstGeom>
        </p:spPr>
        <p:txBody>
          <a:bodyPr lIns="0" rIns="0" tIns="0" bIns="0">
            <a:normAutofit/>
          </a:bodyPr>
          <a:p>
            <a:endParaRPr b="0" lang="es-A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42" name="PlaceHolder 2"/>
          <p:cNvSpPr>
            <a:spLocks noGrp="1"/>
          </p:cNvSpPr>
          <p:nvPr>
            <p:ph type="subTitle"/>
          </p:nvPr>
        </p:nvSpPr>
        <p:spPr>
          <a:xfrm>
            <a:off x="457200" y="1604520"/>
            <a:ext cx="8228880" cy="3976920"/>
          </a:xfrm>
          <a:prstGeom prst="rect">
            <a:avLst/>
          </a:prstGeom>
        </p:spPr>
        <p:txBody>
          <a:bodyPr lIns="0" rIns="0" tIns="0" bIns="0" anchor="ctr">
            <a:spAutoFit/>
          </a:bodyPr>
          <a:p>
            <a:pPr algn="ctr"/>
            <a:endParaRPr b="0" lang="es-A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44" name="PlaceHolder 2"/>
          <p:cNvSpPr>
            <a:spLocks noGrp="1"/>
          </p:cNvSpPr>
          <p:nvPr>
            <p:ph type="body"/>
          </p:nvPr>
        </p:nvSpPr>
        <p:spPr>
          <a:xfrm>
            <a:off x="457200" y="1604520"/>
            <a:ext cx="8228880" cy="3976920"/>
          </a:xfrm>
          <a:prstGeom prst="rect">
            <a:avLst/>
          </a:prstGeom>
        </p:spPr>
        <p:txBody>
          <a:bodyPr lIns="0" rIns="0" tIns="0" bIns="0">
            <a:normAutofit/>
          </a:bodyPr>
          <a:p>
            <a:endParaRPr b="0" lang="es-A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46" name="PlaceHolder 2"/>
          <p:cNvSpPr>
            <a:spLocks noGrp="1"/>
          </p:cNvSpPr>
          <p:nvPr>
            <p:ph type="body"/>
          </p:nvPr>
        </p:nvSpPr>
        <p:spPr>
          <a:xfrm>
            <a:off x="457200" y="1604520"/>
            <a:ext cx="4015440" cy="3976920"/>
          </a:xfrm>
          <a:prstGeom prst="rect">
            <a:avLst/>
          </a:prstGeom>
        </p:spPr>
        <p:txBody>
          <a:bodyPr lIns="0" rIns="0" tIns="0" bIns="0">
            <a:normAutofit/>
          </a:bodyPr>
          <a:p>
            <a:endParaRPr b="0" lang="es-AR" sz="3200" spc="-1" strike="noStrike">
              <a:latin typeface="Arial"/>
            </a:endParaRPr>
          </a:p>
        </p:txBody>
      </p:sp>
      <p:sp>
        <p:nvSpPr>
          <p:cNvPr id="47" name="PlaceHolder 3"/>
          <p:cNvSpPr>
            <a:spLocks noGrp="1"/>
          </p:cNvSpPr>
          <p:nvPr>
            <p:ph type="body"/>
          </p:nvPr>
        </p:nvSpPr>
        <p:spPr>
          <a:xfrm>
            <a:off x="4673880" y="1604520"/>
            <a:ext cx="4015440" cy="3976920"/>
          </a:xfrm>
          <a:prstGeom prst="rect">
            <a:avLst/>
          </a:prstGeom>
        </p:spPr>
        <p:txBody>
          <a:bodyPr lIns="0" rIns="0" tIns="0" bIns="0">
            <a:normAutofit/>
          </a:bodyPr>
          <a:p>
            <a:endParaRPr b="0" lang="es-A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457200" y="273240"/>
            <a:ext cx="8228880" cy="5309640"/>
          </a:xfrm>
          <a:prstGeom prst="rect">
            <a:avLst/>
          </a:prstGeom>
        </p:spPr>
        <p:txBody>
          <a:bodyPr lIns="0" rIns="0" tIns="0" bIns="0" anchor="ctr">
            <a:spAutoFit/>
          </a:bodyPr>
          <a:p>
            <a:pPr algn="ctr"/>
            <a:endParaRPr b="0" lang="es-A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51" name="PlaceHolder 2"/>
          <p:cNvSpPr>
            <a:spLocks noGrp="1"/>
          </p:cNvSpPr>
          <p:nvPr>
            <p:ph type="body"/>
          </p:nvPr>
        </p:nvSpPr>
        <p:spPr>
          <a:xfrm>
            <a:off x="457200" y="1604520"/>
            <a:ext cx="4015440" cy="1896840"/>
          </a:xfrm>
          <a:prstGeom prst="rect">
            <a:avLst/>
          </a:prstGeom>
        </p:spPr>
        <p:txBody>
          <a:bodyPr lIns="0" rIns="0" tIns="0" bIns="0">
            <a:normAutofit/>
          </a:bodyPr>
          <a:p>
            <a:endParaRPr b="0" lang="es-AR" sz="3200" spc="-1" strike="noStrike">
              <a:latin typeface="Arial"/>
            </a:endParaRPr>
          </a:p>
        </p:txBody>
      </p:sp>
      <p:sp>
        <p:nvSpPr>
          <p:cNvPr id="52" name="PlaceHolder 3"/>
          <p:cNvSpPr>
            <a:spLocks noGrp="1"/>
          </p:cNvSpPr>
          <p:nvPr>
            <p:ph type="body"/>
          </p:nvPr>
        </p:nvSpPr>
        <p:spPr>
          <a:xfrm>
            <a:off x="4673880" y="1604520"/>
            <a:ext cx="4015440" cy="3976920"/>
          </a:xfrm>
          <a:prstGeom prst="rect">
            <a:avLst/>
          </a:prstGeom>
        </p:spPr>
        <p:txBody>
          <a:bodyPr lIns="0" rIns="0" tIns="0" bIns="0">
            <a:normAutofit/>
          </a:bodyPr>
          <a:p>
            <a:endParaRPr b="0" lang="es-AR" sz="3200" spc="-1" strike="noStrike">
              <a:latin typeface="Arial"/>
            </a:endParaRPr>
          </a:p>
        </p:txBody>
      </p:sp>
      <p:sp>
        <p:nvSpPr>
          <p:cNvPr id="53" name="PlaceHolder 4"/>
          <p:cNvSpPr>
            <a:spLocks noGrp="1"/>
          </p:cNvSpPr>
          <p:nvPr>
            <p:ph type="body"/>
          </p:nvPr>
        </p:nvSpPr>
        <p:spPr>
          <a:xfrm>
            <a:off x="457200" y="3682080"/>
            <a:ext cx="4015440" cy="1896840"/>
          </a:xfrm>
          <a:prstGeom prst="rect">
            <a:avLst/>
          </a:prstGeom>
        </p:spPr>
        <p:txBody>
          <a:bodyPr lIns="0" rIns="0" tIns="0" bIns="0">
            <a:normAutofit/>
          </a:bodyPr>
          <a:p>
            <a:endParaRPr b="0" lang="es-A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4" name="PlaceHolder 2"/>
          <p:cNvSpPr>
            <a:spLocks noGrp="1"/>
          </p:cNvSpPr>
          <p:nvPr>
            <p:ph type="subTitle"/>
          </p:nvPr>
        </p:nvSpPr>
        <p:spPr>
          <a:xfrm>
            <a:off x="457200" y="1604520"/>
            <a:ext cx="8228880" cy="3976920"/>
          </a:xfrm>
          <a:prstGeom prst="rect">
            <a:avLst/>
          </a:prstGeom>
        </p:spPr>
        <p:txBody>
          <a:bodyPr lIns="0" rIns="0" tIns="0" bIns="0" anchor="ctr">
            <a:spAutoFit/>
          </a:bodyPr>
          <a:p>
            <a:pPr algn="ctr"/>
            <a:endParaRPr b="0" lang="es-A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55" name="PlaceHolder 2"/>
          <p:cNvSpPr>
            <a:spLocks noGrp="1"/>
          </p:cNvSpPr>
          <p:nvPr>
            <p:ph type="body"/>
          </p:nvPr>
        </p:nvSpPr>
        <p:spPr>
          <a:xfrm>
            <a:off x="457200" y="1604520"/>
            <a:ext cx="4015440" cy="3976920"/>
          </a:xfrm>
          <a:prstGeom prst="rect">
            <a:avLst/>
          </a:prstGeom>
        </p:spPr>
        <p:txBody>
          <a:bodyPr lIns="0" rIns="0" tIns="0" bIns="0">
            <a:normAutofit/>
          </a:bodyPr>
          <a:p>
            <a:endParaRPr b="0" lang="es-AR" sz="3200" spc="-1" strike="noStrike">
              <a:latin typeface="Arial"/>
            </a:endParaRPr>
          </a:p>
        </p:txBody>
      </p:sp>
      <p:sp>
        <p:nvSpPr>
          <p:cNvPr id="56" name="PlaceHolder 3"/>
          <p:cNvSpPr>
            <a:spLocks noGrp="1"/>
          </p:cNvSpPr>
          <p:nvPr>
            <p:ph type="body"/>
          </p:nvPr>
        </p:nvSpPr>
        <p:spPr>
          <a:xfrm>
            <a:off x="4673880" y="1604520"/>
            <a:ext cx="4015440" cy="1896840"/>
          </a:xfrm>
          <a:prstGeom prst="rect">
            <a:avLst/>
          </a:prstGeom>
        </p:spPr>
        <p:txBody>
          <a:bodyPr lIns="0" rIns="0" tIns="0" bIns="0">
            <a:normAutofit/>
          </a:bodyPr>
          <a:p>
            <a:endParaRPr b="0" lang="es-AR" sz="3200" spc="-1" strike="noStrike">
              <a:latin typeface="Arial"/>
            </a:endParaRPr>
          </a:p>
        </p:txBody>
      </p:sp>
      <p:sp>
        <p:nvSpPr>
          <p:cNvPr id="57" name="PlaceHolder 4"/>
          <p:cNvSpPr>
            <a:spLocks noGrp="1"/>
          </p:cNvSpPr>
          <p:nvPr>
            <p:ph type="body"/>
          </p:nvPr>
        </p:nvSpPr>
        <p:spPr>
          <a:xfrm>
            <a:off x="4673880" y="3682080"/>
            <a:ext cx="4015440" cy="1896840"/>
          </a:xfrm>
          <a:prstGeom prst="rect">
            <a:avLst/>
          </a:prstGeom>
        </p:spPr>
        <p:txBody>
          <a:bodyPr lIns="0" rIns="0" tIns="0" bIns="0">
            <a:normAutofit/>
          </a:bodyPr>
          <a:p>
            <a:endParaRPr b="0" lang="es-A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59" name="PlaceHolder 2"/>
          <p:cNvSpPr>
            <a:spLocks noGrp="1"/>
          </p:cNvSpPr>
          <p:nvPr>
            <p:ph type="body"/>
          </p:nvPr>
        </p:nvSpPr>
        <p:spPr>
          <a:xfrm>
            <a:off x="457200" y="1604520"/>
            <a:ext cx="4015440" cy="1896840"/>
          </a:xfrm>
          <a:prstGeom prst="rect">
            <a:avLst/>
          </a:prstGeom>
        </p:spPr>
        <p:txBody>
          <a:bodyPr lIns="0" rIns="0" tIns="0" bIns="0">
            <a:normAutofit/>
          </a:bodyPr>
          <a:p>
            <a:endParaRPr b="0" lang="es-AR" sz="3200" spc="-1" strike="noStrike">
              <a:latin typeface="Arial"/>
            </a:endParaRPr>
          </a:p>
        </p:txBody>
      </p:sp>
      <p:sp>
        <p:nvSpPr>
          <p:cNvPr id="60" name="PlaceHolder 3"/>
          <p:cNvSpPr>
            <a:spLocks noGrp="1"/>
          </p:cNvSpPr>
          <p:nvPr>
            <p:ph type="body"/>
          </p:nvPr>
        </p:nvSpPr>
        <p:spPr>
          <a:xfrm>
            <a:off x="4673880" y="1604520"/>
            <a:ext cx="4015440" cy="1896840"/>
          </a:xfrm>
          <a:prstGeom prst="rect">
            <a:avLst/>
          </a:prstGeom>
        </p:spPr>
        <p:txBody>
          <a:bodyPr lIns="0" rIns="0" tIns="0" bIns="0">
            <a:normAutofit/>
          </a:bodyPr>
          <a:p>
            <a:endParaRPr b="0" lang="es-AR" sz="3200" spc="-1" strike="noStrike">
              <a:latin typeface="Arial"/>
            </a:endParaRPr>
          </a:p>
        </p:txBody>
      </p:sp>
      <p:sp>
        <p:nvSpPr>
          <p:cNvPr id="61" name="PlaceHolder 4"/>
          <p:cNvSpPr>
            <a:spLocks noGrp="1"/>
          </p:cNvSpPr>
          <p:nvPr>
            <p:ph type="body"/>
          </p:nvPr>
        </p:nvSpPr>
        <p:spPr>
          <a:xfrm>
            <a:off x="457200" y="3682080"/>
            <a:ext cx="8228880" cy="1896840"/>
          </a:xfrm>
          <a:prstGeom prst="rect">
            <a:avLst/>
          </a:prstGeom>
        </p:spPr>
        <p:txBody>
          <a:bodyPr lIns="0" rIns="0" tIns="0" bIns="0">
            <a:normAutofit/>
          </a:bodyPr>
          <a:p>
            <a:endParaRPr b="0" lang="es-A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63" name="PlaceHolder 2"/>
          <p:cNvSpPr>
            <a:spLocks noGrp="1"/>
          </p:cNvSpPr>
          <p:nvPr>
            <p:ph type="body"/>
          </p:nvPr>
        </p:nvSpPr>
        <p:spPr>
          <a:xfrm>
            <a:off x="457200" y="1604520"/>
            <a:ext cx="8228880" cy="1896840"/>
          </a:xfrm>
          <a:prstGeom prst="rect">
            <a:avLst/>
          </a:prstGeom>
        </p:spPr>
        <p:txBody>
          <a:bodyPr lIns="0" rIns="0" tIns="0" bIns="0">
            <a:normAutofit/>
          </a:bodyPr>
          <a:p>
            <a:endParaRPr b="0" lang="es-AR" sz="3200" spc="-1" strike="noStrike">
              <a:latin typeface="Arial"/>
            </a:endParaRPr>
          </a:p>
        </p:txBody>
      </p:sp>
      <p:sp>
        <p:nvSpPr>
          <p:cNvPr id="64" name="PlaceHolder 3"/>
          <p:cNvSpPr>
            <a:spLocks noGrp="1"/>
          </p:cNvSpPr>
          <p:nvPr>
            <p:ph type="body"/>
          </p:nvPr>
        </p:nvSpPr>
        <p:spPr>
          <a:xfrm>
            <a:off x="457200" y="3682080"/>
            <a:ext cx="8228880" cy="1896840"/>
          </a:xfrm>
          <a:prstGeom prst="rect">
            <a:avLst/>
          </a:prstGeom>
        </p:spPr>
        <p:txBody>
          <a:bodyPr lIns="0" rIns="0" tIns="0" bIns="0">
            <a:normAutofit/>
          </a:bodyPr>
          <a:p>
            <a:endParaRPr b="0" lang="es-A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66" name="PlaceHolder 2"/>
          <p:cNvSpPr>
            <a:spLocks noGrp="1"/>
          </p:cNvSpPr>
          <p:nvPr>
            <p:ph type="body"/>
          </p:nvPr>
        </p:nvSpPr>
        <p:spPr>
          <a:xfrm>
            <a:off x="457200" y="1604520"/>
            <a:ext cx="4015440" cy="1896840"/>
          </a:xfrm>
          <a:prstGeom prst="rect">
            <a:avLst/>
          </a:prstGeom>
        </p:spPr>
        <p:txBody>
          <a:bodyPr lIns="0" rIns="0" tIns="0" bIns="0">
            <a:normAutofit/>
          </a:bodyPr>
          <a:p>
            <a:endParaRPr b="0" lang="es-AR" sz="3200" spc="-1" strike="noStrike">
              <a:latin typeface="Arial"/>
            </a:endParaRPr>
          </a:p>
        </p:txBody>
      </p:sp>
      <p:sp>
        <p:nvSpPr>
          <p:cNvPr id="67" name="PlaceHolder 3"/>
          <p:cNvSpPr>
            <a:spLocks noGrp="1"/>
          </p:cNvSpPr>
          <p:nvPr>
            <p:ph type="body"/>
          </p:nvPr>
        </p:nvSpPr>
        <p:spPr>
          <a:xfrm>
            <a:off x="4673880" y="1604520"/>
            <a:ext cx="4015440" cy="1896840"/>
          </a:xfrm>
          <a:prstGeom prst="rect">
            <a:avLst/>
          </a:prstGeom>
        </p:spPr>
        <p:txBody>
          <a:bodyPr lIns="0" rIns="0" tIns="0" bIns="0">
            <a:normAutofit/>
          </a:bodyPr>
          <a:p>
            <a:endParaRPr b="0" lang="es-AR" sz="3200" spc="-1" strike="noStrike">
              <a:latin typeface="Arial"/>
            </a:endParaRPr>
          </a:p>
        </p:txBody>
      </p:sp>
      <p:sp>
        <p:nvSpPr>
          <p:cNvPr id="68" name="PlaceHolder 4"/>
          <p:cNvSpPr>
            <a:spLocks noGrp="1"/>
          </p:cNvSpPr>
          <p:nvPr>
            <p:ph type="body"/>
          </p:nvPr>
        </p:nvSpPr>
        <p:spPr>
          <a:xfrm>
            <a:off x="457200" y="3682080"/>
            <a:ext cx="4015440" cy="1896840"/>
          </a:xfrm>
          <a:prstGeom prst="rect">
            <a:avLst/>
          </a:prstGeom>
        </p:spPr>
        <p:txBody>
          <a:bodyPr lIns="0" rIns="0" tIns="0" bIns="0">
            <a:normAutofit/>
          </a:bodyPr>
          <a:p>
            <a:endParaRPr b="0" lang="es-AR" sz="3200" spc="-1" strike="noStrike">
              <a:latin typeface="Arial"/>
            </a:endParaRPr>
          </a:p>
        </p:txBody>
      </p:sp>
      <p:sp>
        <p:nvSpPr>
          <p:cNvPr id="69" name="PlaceHolder 5"/>
          <p:cNvSpPr>
            <a:spLocks noGrp="1"/>
          </p:cNvSpPr>
          <p:nvPr>
            <p:ph type="body"/>
          </p:nvPr>
        </p:nvSpPr>
        <p:spPr>
          <a:xfrm>
            <a:off x="4673880" y="3682080"/>
            <a:ext cx="4015440" cy="1896840"/>
          </a:xfrm>
          <a:prstGeom prst="rect">
            <a:avLst/>
          </a:prstGeom>
        </p:spPr>
        <p:txBody>
          <a:bodyPr lIns="0" rIns="0" tIns="0" bIns="0">
            <a:normAutofit/>
          </a:bodyPr>
          <a:p>
            <a:endParaRPr b="0" lang="es-A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71" name="PlaceHolder 2"/>
          <p:cNvSpPr>
            <a:spLocks noGrp="1"/>
          </p:cNvSpPr>
          <p:nvPr>
            <p:ph type="body"/>
          </p:nvPr>
        </p:nvSpPr>
        <p:spPr>
          <a:xfrm>
            <a:off x="457200" y="1604520"/>
            <a:ext cx="2649600" cy="1896840"/>
          </a:xfrm>
          <a:prstGeom prst="rect">
            <a:avLst/>
          </a:prstGeom>
        </p:spPr>
        <p:txBody>
          <a:bodyPr lIns="0" rIns="0" tIns="0" bIns="0">
            <a:normAutofit/>
          </a:bodyPr>
          <a:p>
            <a:endParaRPr b="0" lang="es-AR" sz="3200" spc="-1" strike="noStrike">
              <a:latin typeface="Arial"/>
            </a:endParaRPr>
          </a:p>
        </p:txBody>
      </p:sp>
      <p:sp>
        <p:nvSpPr>
          <p:cNvPr id="72" name="PlaceHolder 3"/>
          <p:cNvSpPr>
            <a:spLocks noGrp="1"/>
          </p:cNvSpPr>
          <p:nvPr>
            <p:ph type="body"/>
          </p:nvPr>
        </p:nvSpPr>
        <p:spPr>
          <a:xfrm>
            <a:off x="3239640" y="1604520"/>
            <a:ext cx="2649600" cy="1896840"/>
          </a:xfrm>
          <a:prstGeom prst="rect">
            <a:avLst/>
          </a:prstGeom>
        </p:spPr>
        <p:txBody>
          <a:bodyPr lIns="0" rIns="0" tIns="0" bIns="0">
            <a:normAutofit/>
          </a:bodyPr>
          <a:p>
            <a:endParaRPr b="0" lang="es-AR" sz="3200" spc="-1" strike="noStrike">
              <a:latin typeface="Arial"/>
            </a:endParaRPr>
          </a:p>
        </p:txBody>
      </p:sp>
      <p:sp>
        <p:nvSpPr>
          <p:cNvPr id="73" name="PlaceHolder 4"/>
          <p:cNvSpPr>
            <a:spLocks noGrp="1"/>
          </p:cNvSpPr>
          <p:nvPr>
            <p:ph type="body"/>
          </p:nvPr>
        </p:nvSpPr>
        <p:spPr>
          <a:xfrm>
            <a:off x="6022080" y="1604520"/>
            <a:ext cx="2649600" cy="1896840"/>
          </a:xfrm>
          <a:prstGeom prst="rect">
            <a:avLst/>
          </a:prstGeom>
        </p:spPr>
        <p:txBody>
          <a:bodyPr lIns="0" rIns="0" tIns="0" bIns="0">
            <a:normAutofit/>
          </a:bodyPr>
          <a:p>
            <a:endParaRPr b="0" lang="es-AR" sz="3200" spc="-1" strike="noStrike">
              <a:latin typeface="Arial"/>
            </a:endParaRPr>
          </a:p>
        </p:txBody>
      </p:sp>
      <p:sp>
        <p:nvSpPr>
          <p:cNvPr id="74" name="PlaceHolder 5"/>
          <p:cNvSpPr>
            <a:spLocks noGrp="1"/>
          </p:cNvSpPr>
          <p:nvPr>
            <p:ph type="body"/>
          </p:nvPr>
        </p:nvSpPr>
        <p:spPr>
          <a:xfrm>
            <a:off x="457200" y="3682080"/>
            <a:ext cx="2649600" cy="1896840"/>
          </a:xfrm>
          <a:prstGeom prst="rect">
            <a:avLst/>
          </a:prstGeom>
        </p:spPr>
        <p:txBody>
          <a:bodyPr lIns="0" rIns="0" tIns="0" bIns="0">
            <a:normAutofit/>
          </a:bodyPr>
          <a:p>
            <a:endParaRPr b="0" lang="es-AR" sz="3200" spc="-1" strike="noStrike">
              <a:latin typeface="Arial"/>
            </a:endParaRPr>
          </a:p>
        </p:txBody>
      </p:sp>
      <p:sp>
        <p:nvSpPr>
          <p:cNvPr id="75" name="PlaceHolder 6"/>
          <p:cNvSpPr>
            <a:spLocks noGrp="1"/>
          </p:cNvSpPr>
          <p:nvPr>
            <p:ph type="body"/>
          </p:nvPr>
        </p:nvSpPr>
        <p:spPr>
          <a:xfrm>
            <a:off x="3239640" y="3682080"/>
            <a:ext cx="2649600" cy="1896840"/>
          </a:xfrm>
          <a:prstGeom prst="rect">
            <a:avLst/>
          </a:prstGeom>
        </p:spPr>
        <p:txBody>
          <a:bodyPr lIns="0" rIns="0" tIns="0" bIns="0">
            <a:normAutofit/>
          </a:bodyPr>
          <a:p>
            <a:endParaRPr b="0" lang="es-AR" sz="3200" spc="-1" strike="noStrike">
              <a:latin typeface="Arial"/>
            </a:endParaRPr>
          </a:p>
        </p:txBody>
      </p:sp>
      <p:sp>
        <p:nvSpPr>
          <p:cNvPr id="76" name="PlaceHolder 7"/>
          <p:cNvSpPr>
            <a:spLocks noGrp="1"/>
          </p:cNvSpPr>
          <p:nvPr>
            <p:ph type="body"/>
          </p:nvPr>
        </p:nvSpPr>
        <p:spPr>
          <a:xfrm>
            <a:off x="6022080" y="3682080"/>
            <a:ext cx="2649600" cy="1896840"/>
          </a:xfrm>
          <a:prstGeom prst="rect">
            <a:avLst/>
          </a:prstGeom>
        </p:spPr>
        <p:txBody>
          <a:bodyPr lIns="0" rIns="0" tIns="0" bIns="0">
            <a:normAutofit/>
          </a:bodyPr>
          <a:p>
            <a:endParaRPr b="0" lang="es-AR"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80" name="PlaceHolder 2"/>
          <p:cNvSpPr>
            <a:spLocks noGrp="1"/>
          </p:cNvSpPr>
          <p:nvPr>
            <p:ph type="subTitle"/>
          </p:nvPr>
        </p:nvSpPr>
        <p:spPr>
          <a:xfrm>
            <a:off x="457200" y="1604520"/>
            <a:ext cx="8228880" cy="3976920"/>
          </a:xfrm>
          <a:prstGeom prst="rect">
            <a:avLst/>
          </a:prstGeom>
        </p:spPr>
        <p:txBody>
          <a:bodyPr lIns="0" rIns="0" tIns="0" bIns="0" anchor="ctr">
            <a:spAutoFit/>
          </a:bodyPr>
          <a:p>
            <a:pPr algn="ctr"/>
            <a:endParaRPr b="0" lang="es-A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82" name="PlaceHolder 2"/>
          <p:cNvSpPr>
            <a:spLocks noGrp="1"/>
          </p:cNvSpPr>
          <p:nvPr>
            <p:ph type="body"/>
          </p:nvPr>
        </p:nvSpPr>
        <p:spPr>
          <a:xfrm>
            <a:off x="457200" y="1604520"/>
            <a:ext cx="8228880" cy="3976920"/>
          </a:xfrm>
          <a:prstGeom prst="rect">
            <a:avLst/>
          </a:prstGeom>
        </p:spPr>
        <p:txBody>
          <a:bodyPr lIns="0" rIns="0" tIns="0" bIns="0">
            <a:normAutofit/>
          </a:bodyPr>
          <a:p>
            <a:endParaRPr b="0" lang="es-AR"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84" name="PlaceHolder 2"/>
          <p:cNvSpPr>
            <a:spLocks noGrp="1"/>
          </p:cNvSpPr>
          <p:nvPr>
            <p:ph type="body"/>
          </p:nvPr>
        </p:nvSpPr>
        <p:spPr>
          <a:xfrm>
            <a:off x="457200" y="1604520"/>
            <a:ext cx="4015440" cy="3976920"/>
          </a:xfrm>
          <a:prstGeom prst="rect">
            <a:avLst/>
          </a:prstGeom>
        </p:spPr>
        <p:txBody>
          <a:bodyPr lIns="0" rIns="0" tIns="0" bIns="0">
            <a:normAutofit/>
          </a:bodyPr>
          <a:p>
            <a:endParaRPr b="0" lang="es-AR" sz="3200" spc="-1" strike="noStrike">
              <a:latin typeface="Arial"/>
            </a:endParaRPr>
          </a:p>
        </p:txBody>
      </p:sp>
      <p:sp>
        <p:nvSpPr>
          <p:cNvPr id="85" name="PlaceHolder 3"/>
          <p:cNvSpPr>
            <a:spLocks noGrp="1"/>
          </p:cNvSpPr>
          <p:nvPr>
            <p:ph type="body"/>
          </p:nvPr>
        </p:nvSpPr>
        <p:spPr>
          <a:xfrm>
            <a:off x="4673880" y="1604520"/>
            <a:ext cx="4015440" cy="3976920"/>
          </a:xfrm>
          <a:prstGeom prst="rect">
            <a:avLst/>
          </a:prstGeom>
        </p:spPr>
        <p:txBody>
          <a:bodyPr lIns="0" rIns="0" tIns="0" bIns="0">
            <a:normAutofit/>
          </a:bodyPr>
          <a:p>
            <a:endParaRPr b="0" lang="es-AR"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6" name="PlaceHolder 2"/>
          <p:cNvSpPr>
            <a:spLocks noGrp="1"/>
          </p:cNvSpPr>
          <p:nvPr>
            <p:ph type="body"/>
          </p:nvPr>
        </p:nvSpPr>
        <p:spPr>
          <a:xfrm>
            <a:off x="457200" y="1604520"/>
            <a:ext cx="8228880" cy="3976920"/>
          </a:xfrm>
          <a:prstGeom prst="rect">
            <a:avLst/>
          </a:prstGeom>
        </p:spPr>
        <p:txBody>
          <a:bodyPr lIns="0" rIns="0" tIns="0" bIns="0">
            <a:normAutofit/>
          </a:bodyPr>
          <a:p>
            <a:endParaRPr b="0" lang="es-AR"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457200" y="273240"/>
            <a:ext cx="8228880" cy="5309640"/>
          </a:xfrm>
          <a:prstGeom prst="rect">
            <a:avLst/>
          </a:prstGeom>
        </p:spPr>
        <p:txBody>
          <a:bodyPr lIns="0" rIns="0" tIns="0" bIns="0" anchor="ctr">
            <a:spAutoFit/>
          </a:bodyPr>
          <a:p>
            <a:pPr algn="ctr"/>
            <a:endParaRPr b="0" lang="es-A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89" name="PlaceHolder 2"/>
          <p:cNvSpPr>
            <a:spLocks noGrp="1"/>
          </p:cNvSpPr>
          <p:nvPr>
            <p:ph type="body"/>
          </p:nvPr>
        </p:nvSpPr>
        <p:spPr>
          <a:xfrm>
            <a:off x="457200" y="1604520"/>
            <a:ext cx="4015440" cy="1896840"/>
          </a:xfrm>
          <a:prstGeom prst="rect">
            <a:avLst/>
          </a:prstGeom>
        </p:spPr>
        <p:txBody>
          <a:bodyPr lIns="0" rIns="0" tIns="0" bIns="0">
            <a:normAutofit/>
          </a:bodyPr>
          <a:p>
            <a:endParaRPr b="0" lang="es-AR" sz="3200" spc="-1" strike="noStrike">
              <a:latin typeface="Arial"/>
            </a:endParaRPr>
          </a:p>
        </p:txBody>
      </p:sp>
      <p:sp>
        <p:nvSpPr>
          <p:cNvPr id="90" name="PlaceHolder 3"/>
          <p:cNvSpPr>
            <a:spLocks noGrp="1"/>
          </p:cNvSpPr>
          <p:nvPr>
            <p:ph type="body"/>
          </p:nvPr>
        </p:nvSpPr>
        <p:spPr>
          <a:xfrm>
            <a:off x="4673880" y="1604520"/>
            <a:ext cx="4015440" cy="3976920"/>
          </a:xfrm>
          <a:prstGeom prst="rect">
            <a:avLst/>
          </a:prstGeom>
        </p:spPr>
        <p:txBody>
          <a:bodyPr lIns="0" rIns="0" tIns="0" bIns="0">
            <a:normAutofit/>
          </a:bodyPr>
          <a:p>
            <a:endParaRPr b="0" lang="es-AR" sz="3200" spc="-1" strike="noStrike">
              <a:latin typeface="Arial"/>
            </a:endParaRPr>
          </a:p>
        </p:txBody>
      </p:sp>
      <p:sp>
        <p:nvSpPr>
          <p:cNvPr id="91" name="PlaceHolder 4"/>
          <p:cNvSpPr>
            <a:spLocks noGrp="1"/>
          </p:cNvSpPr>
          <p:nvPr>
            <p:ph type="body"/>
          </p:nvPr>
        </p:nvSpPr>
        <p:spPr>
          <a:xfrm>
            <a:off x="457200" y="3682080"/>
            <a:ext cx="4015440" cy="1896840"/>
          </a:xfrm>
          <a:prstGeom prst="rect">
            <a:avLst/>
          </a:prstGeom>
        </p:spPr>
        <p:txBody>
          <a:bodyPr lIns="0" rIns="0" tIns="0" bIns="0">
            <a:normAutofit/>
          </a:bodyPr>
          <a:p>
            <a:endParaRPr b="0" lang="es-AR"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93" name="PlaceHolder 2"/>
          <p:cNvSpPr>
            <a:spLocks noGrp="1"/>
          </p:cNvSpPr>
          <p:nvPr>
            <p:ph type="body"/>
          </p:nvPr>
        </p:nvSpPr>
        <p:spPr>
          <a:xfrm>
            <a:off x="457200" y="1604520"/>
            <a:ext cx="4015440" cy="3976920"/>
          </a:xfrm>
          <a:prstGeom prst="rect">
            <a:avLst/>
          </a:prstGeom>
        </p:spPr>
        <p:txBody>
          <a:bodyPr lIns="0" rIns="0" tIns="0" bIns="0">
            <a:normAutofit/>
          </a:bodyPr>
          <a:p>
            <a:endParaRPr b="0" lang="es-AR" sz="3200" spc="-1" strike="noStrike">
              <a:latin typeface="Arial"/>
            </a:endParaRPr>
          </a:p>
        </p:txBody>
      </p:sp>
      <p:sp>
        <p:nvSpPr>
          <p:cNvPr id="94" name="PlaceHolder 3"/>
          <p:cNvSpPr>
            <a:spLocks noGrp="1"/>
          </p:cNvSpPr>
          <p:nvPr>
            <p:ph type="body"/>
          </p:nvPr>
        </p:nvSpPr>
        <p:spPr>
          <a:xfrm>
            <a:off x="4673880" y="1604520"/>
            <a:ext cx="4015440" cy="1896840"/>
          </a:xfrm>
          <a:prstGeom prst="rect">
            <a:avLst/>
          </a:prstGeom>
        </p:spPr>
        <p:txBody>
          <a:bodyPr lIns="0" rIns="0" tIns="0" bIns="0">
            <a:normAutofit/>
          </a:bodyPr>
          <a:p>
            <a:endParaRPr b="0" lang="es-AR" sz="3200" spc="-1" strike="noStrike">
              <a:latin typeface="Arial"/>
            </a:endParaRPr>
          </a:p>
        </p:txBody>
      </p:sp>
      <p:sp>
        <p:nvSpPr>
          <p:cNvPr id="95" name="PlaceHolder 4"/>
          <p:cNvSpPr>
            <a:spLocks noGrp="1"/>
          </p:cNvSpPr>
          <p:nvPr>
            <p:ph type="body"/>
          </p:nvPr>
        </p:nvSpPr>
        <p:spPr>
          <a:xfrm>
            <a:off x="4673880" y="3682080"/>
            <a:ext cx="4015440" cy="1896840"/>
          </a:xfrm>
          <a:prstGeom prst="rect">
            <a:avLst/>
          </a:prstGeom>
        </p:spPr>
        <p:txBody>
          <a:bodyPr lIns="0" rIns="0" tIns="0" bIns="0">
            <a:normAutofit/>
          </a:bodyPr>
          <a:p>
            <a:endParaRPr b="0" lang="es-AR"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97" name="PlaceHolder 2"/>
          <p:cNvSpPr>
            <a:spLocks noGrp="1"/>
          </p:cNvSpPr>
          <p:nvPr>
            <p:ph type="body"/>
          </p:nvPr>
        </p:nvSpPr>
        <p:spPr>
          <a:xfrm>
            <a:off x="457200" y="1604520"/>
            <a:ext cx="4015440" cy="1896840"/>
          </a:xfrm>
          <a:prstGeom prst="rect">
            <a:avLst/>
          </a:prstGeom>
        </p:spPr>
        <p:txBody>
          <a:bodyPr lIns="0" rIns="0" tIns="0" bIns="0">
            <a:normAutofit/>
          </a:bodyPr>
          <a:p>
            <a:endParaRPr b="0" lang="es-AR" sz="3200" spc="-1" strike="noStrike">
              <a:latin typeface="Arial"/>
            </a:endParaRPr>
          </a:p>
        </p:txBody>
      </p:sp>
      <p:sp>
        <p:nvSpPr>
          <p:cNvPr id="98" name="PlaceHolder 3"/>
          <p:cNvSpPr>
            <a:spLocks noGrp="1"/>
          </p:cNvSpPr>
          <p:nvPr>
            <p:ph type="body"/>
          </p:nvPr>
        </p:nvSpPr>
        <p:spPr>
          <a:xfrm>
            <a:off x="4673880" y="1604520"/>
            <a:ext cx="4015440" cy="1896840"/>
          </a:xfrm>
          <a:prstGeom prst="rect">
            <a:avLst/>
          </a:prstGeom>
        </p:spPr>
        <p:txBody>
          <a:bodyPr lIns="0" rIns="0" tIns="0" bIns="0">
            <a:normAutofit/>
          </a:bodyPr>
          <a:p>
            <a:endParaRPr b="0" lang="es-AR" sz="3200" spc="-1" strike="noStrike">
              <a:latin typeface="Arial"/>
            </a:endParaRPr>
          </a:p>
        </p:txBody>
      </p:sp>
      <p:sp>
        <p:nvSpPr>
          <p:cNvPr id="99" name="PlaceHolder 4"/>
          <p:cNvSpPr>
            <a:spLocks noGrp="1"/>
          </p:cNvSpPr>
          <p:nvPr>
            <p:ph type="body"/>
          </p:nvPr>
        </p:nvSpPr>
        <p:spPr>
          <a:xfrm>
            <a:off x="457200" y="3682080"/>
            <a:ext cx="8228880" cy="1896840"/>
          </a:xfrm>
          <a:prstGeom prst="rect">
            <a:avLst/>
          </a:prstGeom>
        </p:spPr>
        <p:txBody>
          <a:bodyPr lIns="0" rIns="0" tIns="0" bIns="0">
            <a:normAutofit/>
          </a:bodyPr>
          <a:p>
            <a:endParaRPr b="0" lang="es-AR"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101" name="PlaceHolder 2"/>
          <p:cNvSpPr>
            <a:spLocks noGrp="1"/>
          </p:cNvSpPr>
          <p:nvPr>
            <p:ph type="body"/>
          </p:nvPr>
        </p:nvSpPr>
        <p:spPr>
          <a:xfrm>
            <a:off x="457200" y="1604520"/>
            <a:ext cx="8228880" cy="1896840"/>
          </a:xfrm>
          <a:prstGeom prst="rect">
            <a:avLst/>
          </a:prstGeom>
        </p:spPr>
        <p:txBody>
          <a:bodyPr lIns="0" rIns="0" tIns="0" bIns="0">
            <a:normAutofit/>
          </a:bodyPr>
          <a:p>
            <a:endParaRPr b="0" lang="es-AR" sz="3200" spc="-1" strike="noStrike">
              <a:latin typeface="Arial"/>
            </a:endParaRPr>
          </a:p>
        </p:txBody>
      </p:sp>
      <p:sp>
        <p:nvSpPr>
          <p:cNvPr id="102" name="PlaceHolder 3"/>
          <p:cNvSpPr>
            <a:spLocks noGrp="1"/>
          </p:cNvSpPr>
          <p:nvPr>
            <p:ph type="body"/>
          </p:nvPr>
        </p:nvSpPr>
        <p:spPr>
          <a:xfrm>
            <a:off x="457200" y="3682080"/>
            <a:ext cx="8228880" cy="1896840"/>
          </a:xfrm>
          <a:prstGeom prst="rect">
            <a:avLst/>
          </a:prstGeom>
        </p:spPr>
        <p:txBody>
          <a:bodyPr lIns="0" rIns="0" tIns="0" bIns="0">
            <a:normAutofit/>
          </a:bodyPr>
          <a:p>
            <a:endParaRPr b="0" lang="es-AR"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104" name="PlaceHolder 2"/>
          <p:cNvSpPr>
            <a:spLocks noGrp="1"/>
          </p:cNvSpPr>
          <p:nvPr>
            <p:ph type="body"/>
          </p:nvPr>
        </p:nvSpPr>
        <p:spPr>
          <a:xfrm>
            <a:off x="457200" y="1604520"/>
            <a:ext cx="4015440" cy="1896840"/>
          </a:xfrm>
          <a:prstGeom prst="rect">
            <a:avLst/>
          </a:prstGeom>
        </p:spPr>
        <p:txBody>
          <a:bodyPr lIns="0" rIns="0" tIns="0" bIns="0">
            <a:normAutofit/>
          </a:bodyPr>
          <a:p>
            <a:endParaRPr b="0" lang="es-AR" sz="3200" spc="-1" strike="noStrike">
              <a:latin typeface="Arial"/>
            </a:endParaRPr>
          </a:p>
        </p:txBody>
      </p:sp>
      <p:sp>
        <p:nvSpPr>
          <p:cNvPr id="105" name="PlaceHolder 3"/>
          <p:cNvSpPr>
            <a:spLocks noGrp="1"/>
          </p:cNvSpPr>
          <p:nvPr>
            <p:ph type="body"/>
          </p:nvPr>
        </p:nvSpPr>
        <p:spPr>
          <a:xfrm>
            <a:off x="4673880" y="1604520"/>
            <a:ext cx="4015440" cy="1896840"/>
          </a:xfrm>
          <a:prstGeom prst="rect">
            <a:avLst/>
          </a:prstGeom>
        </p:spPr>
        <p:txBody>
          <a:bodyPr lIns="0" rIns="0" tIns="0" bIns="0">
            <a:normAutofit/>
          </a:bodyPr>
          <a:p>
            <a:endParaRPr b="0" lang="es-AR" sz="3200" spc="-1" strike="noStrike">
              <a:latin typeface="Arial"/>
            </a:endParaRPr>
          </a:p>
        </p:txBody>
      </p:sp>
      <p:sp>
        <p:nvSpPr>
          <p:cNvPr id="106" name="PlaceHolder 4"/>
          <p:cNvSpPr>
            <a:spLocks noGrp="1"/>
          </p:cNvSpPr>
          <p:nvPr>
            <p:ph type="body"/>
          </p:nvPr>
        </p:nvSpPr>
        <p:spPr>
          <a:xfrm>
            <a:off x="457200" y="3682080"/>
            <a:ext cx="4015440" cy="1896840"/>
          </a:xfrm>
          <a:prstGeom prst="rect">
            <a:avLst/>
          </a:prstGeom>
        </p:spPr>
        <p:txBody>
          <a:bodyPr lIns="0" rIns="0" tIns="0" bIns="0">
            <a:normAutofit/>
          </a:bodyPr>
          <a:p>
            <a:endParaRPr b="0" lang="es-AR" sz="3200" spc="-1" strike="noStrike">
              <a:latin typeface="Arial"/>
            </a:endParaRPr>
          </a:p>
        </p:txBody>
      </p:sp>
      <p:sp>
        <p:nvSpPr>
          <p:cNvPr id="107" name="PlaceHolder 5"/>
          <p:cNvSpPr>
            <a:spLocks noGrp="1"/>
          </p:cNvSpPr>
          <p:nvPr>
            <p:ph type="body"/>
          </p:nvPr>
        </p:nvSpPr>
        <p:spPr>
          <a:xfrm>
            <a:off x="4673880" y="3682080"/>
            <a:ext cx="4015440" cy="1896840"/>
          </a:xfrm>
          <a:prstGeom prst="rect">
            <a:avLst/>
          </a:prstGeom>
        </p:spPr>
        <p:txBody>
          <a:bodyPr lIns="0" rIns="0" tIns="0" bIns="0">
            <a:normAutofit/>
          </a:bodyPr>
          <a:p>
            <a:endParaRPr b="0" lang="es-AR"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109" name="PlaceHolder 2"/>
          <p:cNvSpPr>
            <a:spLocks noGrp="1"/>
          </p:cNvSpPr>
          <p:nvPr>
            <p:ph type="body"/>
          </p:nvPr>
        </p:nvSpPr>
        <p:spPr>
          <a:xfrm>
            <a:off x="457200" y="1604520"/>
            <a:ext cx="2649600" cy="1896840"/>
          </a:xfrm>
          <a:prstGeom prst="rect">
            <a:avLst/>
          </a:prstGeom>
        </p:spPr>
        <p:txBody>
          <a:bodyPr lIns="0" rIns="0" tIns="0" bIns="0">
            <a:normAutofit/>
          </a:bodyPr>
          <a:p>
            <a:endParaRPr b="0" lang="es-AR" sz="3200" spc="-1" strike="noStrike">
              <a:latin typeface="Arial"/>
            </a:endParaRPr>
          </a:p>
        </p:txBody>
      </p:sp>
      <p:sp>
        <p:nvSpPr>
          <p:cNvPr id="110" name="PlaceHolder 3"/>
          <p:cNvSpPr>
            <a:spLocks noGrp="1"/>
          </p:cNvSpPr>
          <p:nvPr>
            <p:ph type="body"/>
          </p:nvPr>
        </p:nvSpPr>
        <p:spPr>
          <a:xfrm>
            <a:off x="3239640" y="1604520"/>
            <a:ext cx="2649600" cy="1896840"/>
          </a:xfrm>
          <a:prstGeom prst="rect">
            <a:avLst/>
          </a:prstGeom>
        </p:spPr>
        <p:txBody>
          <a:bodyPr lIns="0" rIns="0" tIns="0" bIns="0">
            <a:normAutofit/>
          </a:bodyPr>
          <a:p>
            <a:endParaRPr b="0" lang="es-AR" sz="3200" spc="-1" strike="noStrike">
              <a:latin typeface="Arial"/>
            </a:endParaRPr>
          </a:p>
        </p:txBody>
      </p:sp>
      <p:sp>
        <p:nvSpPr>
          <p:cNvPr id="111" name="PlaceHolder 4"/>
          <p:cNvSpPr>
            <a:spLocks noGrp="1"/>
          </p:cNvSpPr>
          <p:nvPr>
            <p:ph type="body"/>
          </p:nvPr>
        </p:nvSpPr>
        <p:spPr>
          <a:xfrm>
            <a:off x="6022080" y="1604520"/>
            <a:ext cx="2649600" cy="1896840"/>
          </a:xfrm>
          <a:prstGeom prst="rect">
            <a:avLst/>
          </a:prstGeom>
        </p:spPr>
        <p:txBody>
          <a:bodyPr lIns="0" rIns="0" tIns="0" bIns="0">
            <a:normAutofit/>
          </a:bodyPr>
          <a:p>
            <a:endParaRPr b="0" lang="es-AR" sz="3200" spc="-1" strike="noStrike">
              <a:latin typeface="Arial"/>
            </a:endParaRPr>
          </a:p>
        </p:txBody>
      </p:sp>
      <p:sp>
        <p:nvSpPr>
          <p:cNvPr id="112" name="PlaceHolder 5"/>
          <p:cNvSpPr>
            <a:spLocks noGrp="1"/>
          </p:cNvSpPr>
          <p:nvPr>
            <p:ph type="body"/>
          </p:nvPr>
        </p:nvSpPr>
        <p:spPr>
          <a:xfrm>
            <a:off x="457200" y="3682080"/>
            <a:ext cx="2649600" cy="1896840"/>
          </a:xfrm>
          <a:prstGeom prst="rect">
            <a:avLst/>
          </a:prstGeom>
        </p:spPr>
        <p:txBody>
          <a:bodyPr lIns="0" rIns="0" tIns="0" bIns="0">
            <a:normAutofit/>
          </a:bodyPr>
          <a:p>
            <a:endParaRPr b="0" lang="es-AR" sz="3200" spc="-1" strike="noStrike">
              <a:latin typeface="Arial"/>
            </a:endParaRPr>
          </a:p>
        </p:txBody>
      </p:sp>
      <p:sp>
        <p:nvSpPr>
          <p:cNvPr id="113" name="PlaceHolder 6"/>
          <p:cNvSpPr>
            <a:spLocks noGrp="1"/>
          </p:cNvSpPr>
          <p:nvPr>
            <p:ph type="body"/>
          </p:nvPr>
        </p:nvSpPr>
        <p:spPr>
          <a:xfrm>
            <a:off x="3239640" y="3682080"/>
            <a:ext cx="2649600" cy="1896840"/>
          </a:xfrm>
          <a:prstGeom prst="rect">
            <a:avLst/>
          </a:prstGeom>
        </p:spPr>
        <p:txBody>
          <a:bodyPr lIns="0" rIns="0" tIns="0" bIns="0">
            <a:normAutofit/>
          </a:bodyPr>
          <a:p>
            <a:endParaRPr b="0" lang="es-AR" sz="3200" spc="-1" strike="noStrike">
              <a:latin typeface="Arial"/>
            </a:endParaRPr>
          </a:p>
        </p:txBody>
      </p:sp>
      <p:sp>
        <p:nvSpPr>
          <p:cNvPr id="114" name="PlaceHolder 7"/>
          <p:cNvSpPr>
            <a:spLocks noGrp="1"/>
          </p:cNvSpPr>
          <p:nvPr>
            <p:ph type="body"/>
          </p:nvPr>
        </p:nvSpPr>
        <p:spPr>
          <a:xfrm>
            <a:off x="6022080" y="3682080"/>
            <a:ext cx="2649600" cy="1896840"/>
          </a:xfrm>
          <a:prstGeom prst="rect">
            <a:avLst/>
          </a:prstGeom>
        </p:spPr>
        <p:txBody>
          <a:bodyPr lIns="0" rIns="0" tIns="0" bIns="0">
            <a:normAutofit/>
          </a:bodyPr>
          <a:p>
            <a:endParaRPr b="0" lang="es-AR"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118" name="PlaceHolder 2"/>
          <p:cNvSpPr>
            <a:spLocks noGrp="1"/>
          </p:cNvSpPr>
          <p:nvPr>
            <p:ph type="subTitle"/>
          </p:nvPr>
        </p:nvSpPr>
        <p:spPr>
          <a:xfrm>
            <a:off x="457200" y="1604520"/>
            <a:ext cx="8228880" cy="3976920"/>
          </a:xfrm>
          <a:prstGeom prst="rect">
            <a:avLst/>
          </a:prstGeom>
        </p:spPr>
        <p:txBody>
          <a:bodyPr lIns="0" rIns="0" tIns="0" bIns="0" anchor="ctr">
            <a:spAutoFit/>
          </a:bodyPr>
          <a:p>
            <a:pPr algn="ctr"/>
            <a:endParaRPr b="0" lang="es-A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120" name="PlaceHolder 2"/>
          <p:cNvSpPr>
            <a:spLocks noGrp="1"/>
          </p:cNvSpPr>
          <p:nvPr>
            <p:ph type="body"/>
          </p:nvPr>
        </p:nvSpPr>
        <p:spPr>
          <a:xfrm>
            <a:off x="457200" y="1604520"/>
            <a:ext cx="8228880" cy="3976920"/>
          </a:xfrm>
          <a:prstGeom prst="rect">
            <a:avLst/>
          </a:prstGeom>
        </p:spPr>
        <p:txBody>
          <a:bodyPr lIns="0" rIns="0" tIns="0" bIns="0">
            <a:normAutofit/>
          </a:bodyPr>
          <a:p>
            <a:endParaRPr b="0" lang="es-A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8" name="PlaceHolder 2"/>
          <p:cNvSpPr>
            <a:spLocks noGrp="1"/>
          </p:cNvSpPr>
          <p:nvPr>
            <p:ph type="body"/>
          </p:nvPr>
        </p:nvSpPr>
        <p:spPr>
          <a:xfrm>
            <a:off x="457200" y="1604520"/>
            <a:ext cx="4015440" cy="3976920"/>
          </a:xfrm>
          <a:prstGeom prst="rect">
            <a:avLst/>
          </a:prstGeom>
        </p:spPr>
        <p:txBody>
          <a:bodyPr lIns="0" rIns="0" tIns="0" bIns="0">
            <a:normAutofit/>
          </a:bodyPr>
          <a:p>
            <a:endParaRPr b="0" lang="es-AR" sz="3200" spc="-1" strike="noStrike">
              <a:latin typeface="Arial"/>
            </a:endParaRPr>
          </a:p>
        </p:txBody>
      </p:sp>
      <p:sp>
        <p:nvSpPr>
          <p:cNvPr id="9" name="PlaceHolder 3"/>
          <p:cNvSpPr>
            <a:spLocks noGrp="1"/>
          </p:cNvSpPr>
          <p:nvPr>
            <p:ph type="body"/>
          </p:nvPr>
        </p:nvSpPr>
        <p:spPr>
          <a:xfrm>
            <a:off x="4673880" y="1604520"/>
            <a:ext cx="4015440" cy="3976920"/>
          </a:xfrm>
          <a:prstGeom prst="rect">
            <a:avLst/>
          </a:prstGeom>
        </p:spPr>
        <p:txBody>
          <a:bodyPr lIns="0" rIns="0" tIns="0" bIns="0">
            <a:normAutofit/>
          </a:bodyPr>
          <a:p>
            <a:endParaRPr b="0" lang="es-AR"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122" name="PlaceHolder 2"/>
          <p:cNvSpPr>
            <a:spLocks noGrp="1"/>
          </p:cNvSpPr>
          <p:nvPr>
            <p:ph type="body"/>
          </p:nvPr>
        </p:nvSpPr>
        <p:spPr>
          <a:xfrm>
            <a:off x="457200" y="1604520"/>
            <a:ext cx="4015440" cy="3976920"/>
          </a:xfrm>
          <a:prstGeom prst="rect">
            <a:avLst/>
          </a:prstGeom>
        </p:spPr>
        <p:txBody>
          <a:bodyPr lIns="0" rIns="0" tIns="0" bIns="0">
            <a:normAutofit/>
          </a:bodyPr>
          <a:p>
            <a:endParaRPr b="0" lang="es-AR" sz="3200" spc="-1" strike="noStrike">
              <a:latin typeface="Arial"/>
            </a:endParaRPr>
          </a:p>
        </p:txBody>
      </p:sp>
      <p:sp>
        <p:nvSpPr>
          <p:cNvPr id="123" name="PlaceHolder 3"/>
          <p:cNvSpPr>
            <a:spLocks noGrp="1"/>
          </p:cNvSpPr>
          <p:nvPr>
            <p:ph type="body"/>
          </p:nvPr>
        </p:nvSpPr>
        <p:spPr>
          <a:xfrm>
            <a:off x="4673880" y="1604520"/>
            <a:ext cx="4015440" cy="3976920"/>
          </a:xfrm>
          <a:prstGeom prst="rect">
            <a:avLst/>
          </a:prstGeom>
        </p:spPr>
        <p:txBody>
          <a:bodyPr lIns="0" rIns="0" tIns="0" bIns="0">
            <a:normAutofit/>
          </a:bodyPr>
          <a:p>
            <a:endParaRPr b="0" lang="es-AR"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5" name="PlaceHolder 1"/>
          <p:cNvSpPr>
            <a:spLocks noGrp="1"/>
          </p:cNvSpPr>
          <p:nvPr>
            <p:ph type="subTitle"/>
          </p:nvPr>
        </p:nvSpPr>
        <p:spPr>
          <a:xfrm>
            <a:off x="457200" y="273240"/>
            <a:ext cx="8228880" cy="5309640"/>
          </a:xfrm>
          <a:prstGeom prst="rect">
            <a:avLst/>
          </a:prstGeom>
        </p:spPr>
        <p:txBody>
          <a:bodyPr lIns="0" rIns="0" tIns="0" bIns="0" anchor="ctr">
            <a:spAutoFit/>
          </a:bodyPr>
          <a:p>
            <a:pPr algn="ctr"/>
            <a:endParaRPr b="0" lang="es-A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127" name="PlaceHolder 2"/>
          <p:cNvSpPr>
            <a:spLocks noGrp="1"/>
          </p:cNvSpPr>
          <p:nvPr>
            <p:ph type="body"/>
          </p:nvPr>
        </p:nvSpPr>
        <p:spPr>
          <a:xfrm>
            <a:off x="457200" y="1604520"/>
            <a:ext cx="4015440" cy="1896840"/>
          </a:xfrm>
          <a:prstGeom prst="rect">
            <a:avLst/>
          </a:prstGeom>
        </p:spPr>
        <p:txBody>
          <a:bodyPr lIns="0" rIns="0" tIns="0" bIns="0">
            <a:normAutofit/>
          </a:bodyPr>
          <a:p>
            <a:endParaRPr b="0" lang="es-AR" sz="3200" spc="-1" strike="noStrike">
              <a:latin typeface="Arial"/>
            </a:endParaRPr>
          </a:p>
        </p:txBody>
      </p:sp>
      <p:sp>
        <p:nvSpPr>
          <p:cNvPr id="128" name="PlaceHolder 3"/>
          <p:cNvSpPr>
            <a:spLocks noGrp="1"/>
          </p:cNvSpPr>
          <p:nvPr>
            <p:ph type="body"/>
          </p:nvPr>
        </p:nvSpPr>
        <p:spPr>
          <a:xfrm>
            <a:off x="4673880" y="1604520"/>
            <a:ext cx="4015440" cy="3976920"/>
          </a:xfrm>
          <a:prstGeom prst="rect">
            <a:avLst/>
          </a:prstGeom>
        </p:spPr>
        <p:txBody>
          <a:bodyPr lIns="0" rIns="0" tIns="0" bIns="0">
            <a:normAutofit/>
          </a:bodyPr>
          <a:p>
            <a:endParaRPr b="0" lang="es-AR" sz="3200" spc="-1" strike="noStrike">
              <a:latin typeface="Arial"/>
            </a:endParaRPr>
          </a:p>
        </p:txBody>
      </p:sp>
      <p:sp>
        <p:nvSpPr>
          <p:cNvPr id="129" name="PlaceHolder 4"/>
          <p:cNvSpPr>
            <a:spLocks noGrp="1"/>
          </p:cNvSpPr>
          <p:nvPr>
            <p:ph type="body"/>
          </p:nvPr>
        </p:nvSpPr>
        <p:spPr>
          <a:xfrm>
            <a:off x="457200" y="3682080"/>
            <a:ext cx="4015440" cy="1896840"/>
          </a:xfrm>
          <a:prstGeom prst="rect">
            <a:avLst/>
          </a:prstGeom>
        </p:spPr>
        <p:txBody>
          <a:bodyPr lIns="0" rIns="0" tIns="0" bIns="0">
            <a:normAutofit/>
          </a:bodyPr>
          <a:p>
            <a:endParaRPr b="0" lang="es-AR"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131" name="PlaceHolder 2"/>
          <p:cNvSpPr>
            <a:spLocks noGrp="1"/>
          </p:cNvSpPr>
          <p:nvPr>
            <p:ph type="body"/>
          </p:nvPr>
        </p:nvSpPr>
        <p:spPr>
          <a:xfrm>
            <a:off x="457200" y="1604520"/>
            <a:ext cx="4015440" cy="3976920"/>
          </a:xfrm>
          <a:prstGeom prst="rect">
            <a:avLst/>
          </a:prstGeom>
        </p:spPr>
        <p:txBody>
          <a:bodyPr lIns="0" rIns="0" tIns="0" bIns="0">
            <a:normAutofit/>
          </a:bodyPr>
          <a:p>
            <a:endParaRPr b="0" lang="es-AR" sz="3200" spc="-1" strike="noStrike">
              <a:latin typeface="Arial"/>
            </a:endParaRPr>
          </a:p>
        </p:txBody>
      </p:sp>
      <p:sp>
        <p:nvSpPr>
          <p:cNvPr id="132" name="PlaceHolder 3"/>
          <p:cNvSpPr>
            <a:spLocks noGrp="1"/>
          </p:cNvSpPr>
          <p:nvPr>
            <p:ph type="body"/>
          </p:nvPr>
        </p:nvSpPr>
        <p:spPr>
          <a:xfrm>
            <a:off x="4673880" y="1604520"/>
            <a:ext cx="4015440" cy="1896840"/>
          </a:xfrm>
          <a:prstGeom prst="rect">
            <a:avLst/>
          </a:prstGeom>
        </p:spPr>
        <p:txBody>
          <a:bodyPr lIns="0" rIns="0" tIns="0" bIns="0">
            <a:normAutofit/>
          </a:bodyPr>
          <a:p>
            <a:endParaRPr b="0" lang="es-AR" sz="3200" spc="-1" strike="noStrike">
              <a:latin typeface="Arial"/>
            </a:endParaRPr>
          </a:p>
        </p:txBody>
      </p:sp>
      <p:sp>
        <p:nvSpPr>
          <p:cNvPr id="133" name="PlaceHolder 4"/>
          <p:cNvSpPr>
            <a:spLocks noGrp="1"/>
          </p:cNvSpPr>
          <p:nvPr>
            <p:ph type="body"/>
          </p:nvPr>
        </p:nvSpPr>
        <p:spPr>
          <a:xfrm>
            <a:off x="4673880" y="3682080"/>
            <a:ext cx="4015440" cy="1896840"/>
          </a:xfrm>
          <a:prstGeom prst="rect">
            <a:avLst/>
          </a:prstGeom>
        </p:spPr>
        <p:txBody>
          <a:bodyPr lIns="0" rIns="0" tIns="0" bIns="0">
            <a:normAutofit/>
          </a:bodyPr>
          <a:p>
            <a:endParaRPr b="0" lang="es-AR"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135" name="PlaceHolder 2"/>
          <p:cNvSpPr>
            <a:spLocks noGrp="1"/>
          </p:cNvSpPr>
          <p:nvPr>
            <p:ph type="body"/>
          </p:nvPr>
        </p:nvSpPr>
        <p:spPr>
          <a:xfrm>
            <a:off x="457200" y="1604520"/>
            <a:ext cx="4015440" cy="1896840"/>
          </a:xfrm>
          <a:prstGeom prst="rect">
            <a:avLst/>
          </a:prstGeom>
        </p:spPr>
        <p:txBody>
          <a:bodyPr lIns="0" rIns="0" tIns="0" bIns="0">
            <a:normAutofit/>
          </a:bodyPr>
          <a:p>
            <a:endParaRPr b="0" lang="es-AR" sz="3200" spc="-1" strike="noStrike">
              <a:latin typeface="Arial"/>
            </a:endParaRPr>
          </a:p>
        </p:txBody>
      </p:sp>
      <p:sp>
        <p:nvSpPr>
          <p:cNvPr id="136" name="PlaceHolder 3"/>
          <p:cNvSpPr>
            <a:spLocks noGrp="1"/>
          </p:cNvSpPr>
          <p:nvPr>
            <p:ph type="body"/>
          </p:nvPr>
        </p:nvSpPr>
        <p:spPr>
          <a:xfrm>
            <a:off x="4673880" y="1604520"/>
            <a:ext cx="4015440" cy="1896840"/>
          </a:xfrm>
          <a:prstGeom prst="rect">
            <a:avLst/>
          </a:prstGeom>
        </p:spPr>
        <p:txBody>
          <a:bodyPr lIns="0" rIns="0" tIns="0" bIns="0">
            <a:normAutofit/>
          </a:bodyPr>
          <a:p>
            <a:endParaRPr b="0" lang="es-AR" sz="3200" spc="-1" strike="noStrike">
              <a:latin typeface="Arial"/>
            </a:endParaRPr>
          </a:p>
        </p:txBody>
      </p:sp>
      <p:sp>
        <p:nvSpPr>
          <p:cNvPr id="137" name="PlaceHolder 4"/>
          <p:cNvSpPr>
            <a:spLocks noGrp="1"/>
          </p:cNvSpPr>
          <p:nvPr>
            <p:ph type="body"/>
          </p:nvPr>
        </p:nvSpPr>
        <p:spPr>
          <a:xfrm>
            <a:off x="457200" y="3682080"/>
            <a:ext cx="8228880" cy="1896840"/>
          </a:xfrm>
          <a:prstGeom prst="rect">
            <a:avLst/>
          </a:prstGeom>
        </p:spPr>
        <p:txBody>
          <a:bodyPr lIns="0" rIns="0" tIns="0" bIns="0">
            <a:normAutofit/>
          </a:bodyPr>
          <a:p>
            <a:endParaRPr b="0" lang="es-AR"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139" name="PlaceHolder 2"/>
          <p:cNvSpPr>
            <a:spLocks noGrp="1"/>
          </p:cNvSpPr>
          <p:nvPr>
            <p:ph type="body"/>
          </p:nvPr>
        </p:nvSpPr>
        <p:spPr>
          <a:xfrm>
            <a:off x="457200" y="1604520"/>
            <a:ext cx="8228880" cy="1896840"/>
          </a:xfrm>
          <a:prstGeom prst="rect">
            <a:avLst/>
          </a:prstGeom>
        </p:spPr>
        <p:txBody>
          <a:bodyPr lIns="0" rIns="0" tIns="0" bIns="0">
            <a:normAutofit/>
          </a:bodyPr>
          <a:p>
            <a:endParaRPr b="0" lang="es-AR" sz="3200" spc="-1" strike="noStrike">
              <a:latin typeface="Arial"/>
            </a:endParaRPr>
          </a:p>
        </p:txBody>
      </p:sp>
      <p:sp>
        <p:nvSpPr>
          <p:cNvPr id="140" name="PlaceHolder 3"/>
          <p:cNvSpPr>
            <a:spLocks noGrp="1"/>
          </p:cNvSpPr>
          <p:nvPr>
            <p:ph type="body"/>
          </p:nvPr>
        </p:nvSpPr>
        <p:spPr>
          <a:xfrm>
            <a:off x="457200" y="3682080"/>
            <a:ext cx="8228880" cy="1896840"/>
          </a:xfrm>
          <a:prstGeom prst="rect">
            <a:avLst/>
          </a:prstGeom>
        </p:spPr>
        <p:txBody>
          <a:bodyPr lIns="0" rIns="0" tIns="0" bIns="0">
            <a:normAutofit/>
          </a:bodyPr>
          <a:p>
            <a:endParaRPr b="0" lang="es-AR"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142" name="PlaceHolder 2"/>
          <p:cNvSpPr>
            <a:spLocks noGrp="1"/>
          </p:cNvSpPr>
          <p:nvPr>
            <p:ph type="body"/>
          </p:nvPr>
        </p:nvSpPr>
        <p:spPr>
          <a:xfrm>
            <a:off x="457200" y="1604520"/>
            <a:ext cx="4015440" cy="1896840"/>
          </a:xfrm>
          <a:prstGeom prst="rect">
            <a:avLst/>
          </a:prstGeom>
        </p:spPr>
        <p:txBody>
          <a:bodyPr lIns="0" rIns="0" tIns="0" bIns="0">
            <a:normAutofit/>
          </a:bodyPr>
          <a:p>
            <a:endParaRPr b="0" lang="es-AR" sz="3200" spc="-1" strike="noStrike">
              <a:latin typeface="Arial"/>
            </a:endParaRPr>
          </a:p>
        </p:txBody>
      </p:sp>
      <p:sp>
        <p:nvSpPr>
          <p:cNvPr id="143" name="PlaceHolder 3"/>
          <p:cNvSpPr>
            <a:spLocks noGrp="1"/>
          </p:cNvSpPr>
          <p:nvPr>
            <p:ph type="body"/>
          </p:nvPr>
        </p:nvSpPr>
        <p:spPr>
          <a:xfrm>
            <a:off x="4673880" y="1604520"/>
            <a:ext cx="4015440" cy="1896840"/>
          </a:xfrm>
          <a:prstGeom prst="rect">
            <a:avLst/>
          </a:prstGeom>
        </p:spPr>
        <p:txBody>
          <a:bodyPr lIns="0" rIns="0" tIns="0" bIns="0">
            <a:normAutofit/>
          </a:bodyPr>
          <a:p>
            <a:endParaRPr b="0" lang="es-AR" sz="3200" spc="-1" strike="noStrike">
              <a:latin typeface="Arial"/>
            </a:endParaRPr>
          </a:p>
        </p:txBody>
      </p:sp>
      <p:sp>
        <p:nvSpPr>
          <p:cNvPr id="144" name="PlaceHolder 4"/>
          <p:cNvSpPr>
            <a:spLocks noGrp="1"/>
          </p:cNvSpPr>
          <p:nvPr>
            <p:ph type="body"/>
          </p:nvPr>
        </p:nvSpPr>
        <p:spPr>
          <a:xfrm>
            <a:off x="457200" y="3682080"/>
            <a:ext cx="4015440" cy="1896840"/>
          </a:xfrm>
          <a:prstGeom prst="rect">
            <a:avLst/>
          </a:prstGeom>
        </p:spPr>
        <p:txBody>
          <a:bodyPr lIns="0" rIns="0" tIns="0" bIns="0">
            <a:normAutofit/>
          </a:bodyPr>
          <a:p>
            <a:endParaRPr b="0" lang="es-AR" sz="3200" spc="-1" strike="noStrike">
              <a:latin typeface="Arial"/>
            </a:endParaRPr>
          </a:p>
        </p:txBody>
      </p:sp>
      <p:sp>
        <p:nvSpPr>
          <p:cNvPr id="145" name="PlaceHolder 5"/>
          <p:cNvSpPr>
            <a:spLocks noGrp="1"/>
          </p:cNvSpPr>
          <p:nvPr>
            <p:ph type="body"/>
          </p:nvPr>
        </p:nvSpPr>
        <p:spPr>
          <a:xfrm>
            <a:off x="4673880" y="3682080"/>
            <a:ext cx="4015440" cy="1896840"/>
          </a:xfrm>
          <a:prstGeom prst="rect">
            <a:avLst/>
          </a:prstGeom>
        </p:spPr>
        <p:txBody>
          <a:bodyPr lIns="0" rIns="0" tIns="0" bIns="0">
            <a:normAutofit/>
          </a:bodyPr>
          <a:p>
            <a:endParaRPr b="0" lang="es-AR"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147" name="PlaceHolder 2"/>
          <p:cNvSpPr>
            <a:spLocks noGrp="1"/>
          </p:cNvSpPr>
          <p:nvPr>
            <p:ph type="body"/>
          </p:nvPr>
        </p:nvSpPr>
        <p:spPr>
          <a:xfrm>
            <a:off x="457200" y="1604520"/>
            <a:ext cx="2649600" cy="1896840"/>
          </a:xfrm>
          <a:prstGeom prst="rect">
            <a:avLst/>
          </a:prstGeom>
        </p:spPr>
        <p:txBody>
          <a:bodyPr lIns="0" rIns="0" tIns="0" bIns="0">
            <a:normAutofit/>
          </a:bodyPr>
          <a:p>
            <a:endParaRPr b="0" lang="es-AR" sz="3200" spc="-1" strike="noStrike">
              <a:latin typeface="Arial"/>
            </a:endParaRPr>
          </a:p>
        </p:txBody>
      </p:sp>
      <p:sp>
        <p:nvSpPr>
          <p:cNvPr id="148" name="PlaceHolder 3"/>
          <p:cNvSpPr>
            <a:spLocks noGrp="1"/>
          </p:cNvSpPr>
          <p:nvPr>
            <p:ph type="body"/>
          </p:nvPr>
        </p:nvSpPr>
        <p:spPr>
          <a:xfrm>
            <a:off x="3239640" y="1604520"/>
            <a:ext cx="2649600" cy="1896840"/>
          </a:xfrm>
          <a:prstGeom prst="rect">
            <a:avLst/>
          </a:prstGeom>
        </p:spPr>
        <p:txBody>
          <a:bodyPr lIns="0" rIns="0" tIns="0" bIns="0">
            <a:normAutofit/>
          </a:bodyPr>
          <a:p>
            <a:endParaRPr b="0" lang="es-AR" sz="3200" spc="-1" strike="noStrike">
              <a:latin typeface="Arial"/>
            </a:endParaRPr>
          </a:p>
        </p:txBody>
      </p:sp>
      <p:sp>
        <p:nvSpPr>
          <p:cNvPr id="149" name="PlaceHolder 4"/>
          <p:cNvSpPr>
            <a:spLocks noGrp="1"/>
          </p:cNvSpPr>
          <p:nvPr>
            <p:ph type="body"/>
          </p:nvPr>
        </p:nvSpPr>
        <p:spPr>
          <a:xfrm>
            <a:off x="6022080" y="1604520"/>
            <a:ext cx="2649600" cy="1896840"/>
          </a:xfrm>
          <a:prstGeom prst="rect">
            <a:avLst/>
          </a:prstGeom>
        </p:spPr>
        <p:txBody>
          <a:bodyPr lIns="0" rIns="0" tIns="0" bIns="0">
            <a:normAutofit/>
          </a:bodyPr>
          <a:p>
            <a:endParaRPr b="0" lang="es-AR" sz="3200" spc="-1" strike="noStrike">
              <a:latin typeface="Arial"/>
            </a:endParaRPr>
          </a:p>
        </p:txBody>
      </p:sp>
      <p:sp>
        <p:nvSpPr>
          <p:cNvPr id="150" name="PlaceHolder 5"/>
          <p:cNvSpPr>
            <a:spLocks noGrp="1"/>
          </p:cNvSpPr>
          <p:nvPr>
            <p:ph type="body"/>
          </p:nvPr>
        </p:nvSpPr>
        <p:spPr>
          <a:xfrm>
            <a:off x="457200" y="3682080"/>
            <a:ext cx="2649600" cy="1896840"/>
          </a:xfrm>
          <a:prstGeom prst="rect">
            <a:avLst/>
          </a:prstGeom>
        </p:spPr>
        <p:txBody>
          <a:bodyPr lIns="0" rIns="0" tIns="0" bIns="0">
            <a:normAutofit/>
          </a:bodyPr>
          <a:p>
            <a:endParaRPr b="0" lang="es-AR" sz="3200" spc="-1" strike="noStrike">
              <a:latin typeface="Arial"/>
            </a:endParaRPr>
          </a:p>
        </p:txBody>
      </p:sp>
      <p:sp>
        <p:nvSpPr>
          <p:cNvPr id="151" name="PlaceHolder 6"/>
          <p:cNvSpPr>
            <a:spLocks noGrp="1"/>
          </p:cNvSpPr>
          <p:nvPr>
            <p:ph type="body"/>
          </p:nvPr>
        </p:nvSpPr>
        <p:spPr>
          <a:xfrm>
            <a:off x="3239640" y="3682080"/>
            <a:ext cx="2649600" cy="1896840"/>
          </a:xfrm>
          <a:prstGeom prst="rect">
            <a:avLst/>
          </a:prstGeom>
        </p:spPr>
        <p:txBody>
          <a:bodyPr lIns="0" rIns="0" tIns="0" bIns="0">
            <a:normAutofit/>
          </a:bodyPr>
          <a:p>
            <a:endParaRPr b="0" lang="es-AR" sz="3200" spc="-1" strike="noStrike">
              <a:latin typeface="Arial"/>
            </a:endParaRPr>
          </a:p>
        </p:txBody>
      </p:sp>
      <p:sp>
        <p:nvSpPr>
          <p:cNvPr id="152" name="PlaceHolder 7"/>
          <p:cNvSpPr>
            <a:spLocks noGrp="1"/>
          </p:cNvSpPr>
          <p:nvPr>
            <p:ph type="body"/>
          </p:nvPr>
        </p:nvSpPr>
        <p:spPr>
          <a:xfrm>
            <a:off x="6022080" y="3682080"/>
            <a:ext cx="2649600" cy="1896840"/>
          </a:xfrm>
          <a:prstGeom prst="rect">
            <a:avLst/>
          </a:prstGeom>
        </p:spPr>
        <p:txBody>
          <a:bodyPr lIns="0" rIns="0" tIns="0" bIns="0">
            <a:normAutofit/>
          </a:bodyPr>
          <a:p>
            <a:endParaRPr b="0" lang="es-AR"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156" name="PlaceHolder 2"/>
          <p:cNvSpPr>
            <a:spLocks noGrp="1"/>
          </p:cNvSpPr>
          <p:nvPr>
            <p:ph type="subTitle"/>
          </p:nvPr>
        </p:nvSpPr>
        <p:spPr>
          <a:xfrm>
            <a:off x="457200" y="1604520"/>
            <a:ext cx="8228880" cy="3976920"/>
          </a:xfrm>
          <a:prstGeom prst="rect">
            <a:avLst/>
          </a:prstGeom>
        </p:spPr>
        <p:txBody>
          <a:bodyPr lIns="0" rIns="0" tIns="0" bIns="0" anchor="ctr">
            <a:spAutoFit/>
          </a:bodyPr>
          <a:p>
            <a:pPr algn="ctr"/>
            <a:endParaRPr b="0" lang="es-AR"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158" name="PlaceHolder 2"/>
          <p:cNvSpPr>
            <a:spLocks noGrp="1"/>
          </p:cNvSpPr>
          <p:nvPr>
            <p:ph type="body"/>
          </p:nvPr>
        </p:nvSpPr>
        <p:spPr>
          <a:xfrm>
            <a:off x="457200" y="1604520"/>
            <a:ext cx="8228880" cy="3976920"/>
          </a:xfrm>
          <a:prstGeom prst="rect">
            <a:avLst/>
          </a:prstGeom>
        </p:spPr>
        <p:txBody>
          <a:bodyPr lIns="0" rIns="0" tIns="0" bIns="0">
            <a:normAutofit/>
          </a:bodyPr>
          <a:p>
            <a:endParaRPr b="0" lang="es-AR"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160" name="PlaceHolder 2"/>
          <p:cNvSpPr>
            <a:spLocks noGrp="1"/>
          </p:cNvSpPr>
          <p:nvPr>
            <p:ph type="body"/>
          </p:nvPr>
        </p:nvSpPr>
        <p:spPr>
          <a:xfrm>
            <a:off x="457200" y="1604520"/>
            <a:ext cx="4015440" cy="3976920"/>
          </a:xfrm>
          <a:prstGeom prst="rect">
            <a:avLst/>
          </a:prstGeom>
        </p:spPr>
        <p:txBody>
          <a:bodyPr lIns="0" rIns="0" tIns="0" bIns="0">
            <a:normAutofit/>
          </a:bodyPr>
          <a:p>
            <a:endParaRPr b="0" lang="es-AR" sz="3200" spc="-1" strike="noStrike">
              <a:latin typeface="Arial"/>
            </a:endParaRPr>
          </a:p>
        </p:txBody>
      </p:sp>
      <p:sp>
        <p:nvSpPr>
          <p:cNvPr id="161" name="PlaceHolder 3"/>
          <p:cNvSpPr>
            <a:spLocks noGrp="1"/>
          </p:cNvSpPr>
          <p:nvPr>
            <p:ph type="body"/>
          </p:nvPr>
        </p:nvSpPr>
        <p:spPr>
          <a:xfrm>
            <a:off x="4673880" y="1604520"/>
            <a:ext cx="4015440" cy="3976920"/>
          </a:xfrm>
          <a:prstGeom prst="rect">
            <a:avLst/>
          </a:prstGeom>
        </p:spPr>
        <p:txBody>
          <a:bodyPr lIns="0" rIns="0" tIns="0" bIns="0">
            <a:normAutofit/>
          </a:bodyPr>
          <a:p>
            <a:endParaRPr b="0" lang="es-AR"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3" name="PlaceHolder 1"/>
          <p:cNvSpPr>
            <a:spLocks noGrp="1"/>
          </p:cNvSpPr>
          <p:nvPr>
            <p:ph type="subTitle"/>
          </p:nvPr>
        </p:nvSpPr>
        <p:spPr>
          <a:xfrm>
            <a:off x="457200" y="273240"/>
            <a:ext cx="8228880" cy="5309640"/>
          </a:xfrm>
          <a:prstGeom prst="rect">
            <a:avLst/>
          </a:prstGeom>
        </p:spPr>
        <p:txBody>
          <a:bodyPr lIns="0" rIns="0" tIns="0" bIns="0" anchor="ctr">
            <a:spAutoFit/>
          </a:bodyPr>
          <a:p>
            <a:pPr algn="ctr"/>
            <a:endParaRPr b="0" lang="es-AR"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165" name="PlaceHolder 2"/>
          <p:cNvSpPr>
            <a:spLocks noGrp="1"/>
          </p:cNvSpPr>
          <p:nvPr>
            <p:ph type="body"/>
          </p:nvPr>
        </p:nvSpPr>
        <p:spPr>
          <a:xfrm>
            <a:off x="457200" y="1604520"/>
            <a:ext cx="4015440" cy="1896840"/>
          </a:xfrm>
          <a:prstGeom prst="rect">
            <a:avLst/>
          </a:prstGeom>
        </p:spPr>
        <p:txBody>
          <a:bodyPr lIns="0" rIns="0" tIns="0" bIns="0">
            <a:normAutofit/>
          </a:bodyPr>
          <a:p>
            <a:endParaRPr b="0" lang="es-AR" sz="3200" spc="-1" strike="noStrike">
              <a:latin typeface="Arial"/>
            </a:endParaRPr>
          </a:p>
        </p:txBody>
      </p:sp>
      <p:sp>
        <p:nvSpPr>
          <p:cNvPr id="166" name="PlaceHolder 3"/>
          <p:cNvSpPr>
            <a:spLocks noGrp="1"/>
          </p:cNvSpPr>
          <p:nvPr>
            <p:ph type="body"/>
          </p:nvPr>
        </p:nvSpPr>
        <p:spPr>
          <a:xfrm>
            <a:off x="4673880" y="1604520"/>
            <a:ext cx="4015440" cy="3976920"/>
          </a:xfrm>
          <a:prstGeom prst="rect">
            <a:avLst/>
          </a:prstGeom>
        </p:spPr>
        <p:txBody>
          <a:bodyPr lIns="0" rIns="0" tIns="0" bIns="0">
            <a:normAutofit/>
          </a:bodyPr>
          <a:p>
            <a:endParaRPr b="0" lang="es-AR" sz="3200" spc="-1" strike="noStrike">
              <a:latin typeface="Arial"/>
            </a:endParaRPr>
          </a:p>
        </p:txBody>
      </p:sp>
      <p:sp>
        <p:nvSpPr>
          <p:cNvPr id="167" name="PlaceHolder 4"/>
          <p:cNvSpPr>
            <a:spLocks noGrp="1"/>
          </p:cNvSpPr>
          <p:nvPr>
            <p:ph type="body"/>
          </p:nvPr>
        </p:nvSpPr>
        <p:spPr>
          <a:xfrm>
            <a:off x="457200" y="3682080"/>
            <a:ext cx="4015440" cy="1896840"/>
          </a:xfrm>
          <a:prstGeom prst="rect">
            <a:avLst/>
          </a:prstGeom>
        </p:spPr>
        <p:txBody>
          <a:bodyPr lIns="0" rIns="0" tIns="0" bIns="0">
            <a:normAutofit/>
          </a:bodyPr>
          <a:p>
            <a:endParaRPr b="0" lang="es-AR"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169" name="PlaceHolder 2"/>
          <p:cNvSpPr>
            <a:spLocks noGrp="1"/>
          </p:cNvSpPr>
          <p:nvPr>
            <p:ph type="body"/>
          </p:nvPr>
        </p:nvSpPr>
        <p:spPr>
          <a:xfrm>
            <a:off x="457200" y="1604520"/>
            <a:ext cx="4015440" cy="3976920"/>
          </a:xfrm>
          <a:prstGeom prst="rect">
            <a:avLst/>
          </a:prstGeom>
        </p:spPr>
        <p:txBody>
          <a:bodyPr lIns="0" rIns="0" tIns="0" bIns="0">
            <a:normAutofit/>
          </a:bodyPr>
          <a:p>
            <a:endParaRPr b="0" lang="es-AR" sz="3200" spc="-1" strike="noStrike">
              <a:latin typeface="Arial"/>
            </a:endParaRPr>
          </a:p>
        </p:txBody>
      </p:sp>
      <p:sp>
        <p:nvSpPr>
          <p:cNvPr id="170" name="PlaceHolder 3"/>
          <p:cNvSpPr>
            <a:spLocks noGrp="1"/>
          </p:cNvSpPr>
          <p:nvPr>
            <p:ph type="body"/>
          </p:nvPr>
        </p:nvSpPr>
        <p:spPr>
          <a:xfrm>
            <a:off x="4673880" y="1604520"/>
            <a:ext cx="4015440" cy="1896840"/>
          </a:xfrm>
          <a:prstGeom prst="rect">
            <a:avLst/>
          </a:prstGeom>
        </p:spPr>
        <p:txBody>
          <a:bodyPr lIns="0" rIns="0" tIns="0" bIns="0">
            <a:normAutofit/>
          </a:bodyPr>
          <a:p>
            <a:endParaRPr b="0" lang="es-AR" sz="3200" spc="-1" strike="noStrike">
              <a:latin typeface="Arial"/>
            </a:endParaRPr>
          </a:p>
        </p:txBody>
      </p:sp>
      <p:sp>
        <p:nvSpPr>
          <p:cNvPr id="171" name="PlaceHolder 4"/>
          <p:cNvSpPr>
            <a:spLocks noGrp="1"/>
          </p:cNvSpPr>
          <p:nvPr>
            <p:ph type="body"/>
          </p:nvPr>
        </p:nvSpPr>
        <p:spPr>
          <a:xfrm>
            <a:off x="4673880" y="3682080"/>
            <a:ext cx="4015440" cy="1896840"/>
          </a:xfrm>
          <a:prstGeom prst="rect">
            <a:avLst/>
          </a:prstGeom>
        </p:spPr>
        <p:txBody>
          <a:bodyPr lIns="0" rIns="0" tIns="0" bIns="0">
            <a:normAutofit/>
          </a:bodyPr>
          <a:p>
            <a:endParaRPr b="0" lang="es-AR"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173" name="PlaceHolder 2"/>
          <p:cNvSpPr>
            <a:spLocks noGrp="1"/>
          </p:cNvSpPr>
          <p:nvPr>
            <p:ph type="body"/>
          </p:nvPr>
        </p:nvSpPr>
        <p:spPr>
          <a:xfrm>
            <a:off x="457200" y="1604520"/>
            <a:ext cx="4015440" cy="1896840"/>
          </a:xfrm>
          <a:prstGeom prst="rect">
            <a:avLst/>
          </a:prstGeom>
        </p:spPr>
        <p:txBody>
          <a:bodyPr lIns="0" rIns="0" tIns="0" bIns="0">
            <a:normAutofit/>
          </a:bodyPr>
          <a:p>
            <a:endParaRPr b="0" lang="es-AR" sz="3200" spc="-1" strike="noStrike">
              <a:latin typeface="Arial"/>
            </a:endParaRPr>
          </a:p>
        </p:txBody>
      </p:sp>
      <p:sp>
        <p:nvSpPr>
          <p:cNvPr id="174" name="PlaceHolder 3"/>
          <p:cNvSpPr>
            <a:spLocks noGrp="1"/>
          </p:cNvSpPr>
          <p:nvPr>
            <p:ph type="body"/>
          </p:nvPr>
        </p:nvSpPr>
        <p:spPr>
          <a:xfrm>
            <a:off x="4673880" y="1604520"/>
            <a:ext cx="4015440" cy="1896840"/>
          </a:xfrm>
          <a:prstGeom prst="rect">
            <a:avLst/>
          </a:prstGeom>
        </p:spPr>
        <p:txBody>
          <a:bodyPr lIns="0" rIns="0" tIns="0" bIns="0">
            <a:normAutofit/>
          </a:bodyPr>
          <a:p>
            <a:endParaRPr b="0" lang="es-AR" sz="3200" spc="-1" strike="noStrike">
              <a:latin typeface="Arial"/>
            </a:endParaRPr>
          </a:p>
        </p:txBody>
      </p:sp>
      <p:sp>
        <p:nvSpPr>
          <p:cNvPr id="175" name="PlaceHolder 4"/>
          <p:cNvSpPr>
            <a:spLocks noGrp="1"/>
          </p:cNvSpPr>
          <p:nvPr>
            <p:ph type="body"/>
          </p:nvPr>
        </p:nvSpPr>
        <p:spPr>
          <a:xfrm>
            <a:off x="457200" y="3682080"/>
            <a:ext cx="8228880" cy="1896840"/>
          </a:xfrm>
          <a:prstGeom prst="rect">
            <a:avLst/>
          </a:prstGeom>
        </p:spPr>
        <p:txBody>
          <a:bodyPr lIns="0" rIns="0" tIns="0" bIns="0">
            <a:normAutofit/>
          </a:bodyPr>
          <a:p>
            <a:endParaRPr b="0" lang="es-AR"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177" name="PlaceHolder 2"/>
          <p:cNvSpPr>
            <a:spLocks noGrp="1"/>
          </p:cNvSpPr>
          <p:nvPr>
            <p:ph type="body"/>
          </p:nvPr>
        </p:nvSpPr>
        <p:spPr>
          <a:xfrm>
            <a:off x="457200" y="1604520"/>
            <a:ext cx="8228880" cy="1896840"/>
          </a:xfrm>
          <a:prstGeom prst="rect">
            <a:avLst/>
          </a:prstGeom>
        </p:spPr>
        <p:txBody>
          <a:bodyPr lIns="0" rIns="0" tIns="0" bIns="0">
            <a:normAutofit/>
          </a:bodyPr>
          <a:p>
            <a:endParaRPr b="0" lang="es-AR" sz="3200" spc="-1" strike="noStrike">
              <a:latin typeface="Arial"/>
            </a:endParaRPr>
          </a:p>
        </p:txBody>
      </p:sp>
      <p:sp>
        <p:nvSpPr>
          <p:cNvPr id="178" name="PlaceHolder 3"/>
          <p:cNvSpPr>
            <a:spLocks noGrp="1"/>
          </p:cNvSpPr>
          <p:nvPr>
            <p:ph type="body"/>
          </p:nvPr>
        </p:nvSpPr>
        <p:spPr>
          <a:xfrm>
            <a:off x="457200" y="3682080"/>
            <a:ext cx="8228880" cy="1896840"/>
          </a:xfrm>
          <a:prstGeom prst="rect">
            <a:avLst/>
          </a:prstGeom>
        </p:spPr>
        <p:txBody>
          <a:bodyPr lIns="0" rIns="0" tIns="0" bIns="0">
            <a:normAutofit/>
          </a:bodyPr>
          <a:p>
            <a:endParaRPr b="0" lang="es-AR"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180" name="PlaceHolder 2"/>
          <p:cNvSpPr>
            <a:spLocks noGrp="1"/>
          </p:cNvSpPr>
          <p:nvPr>
            <p:ph type="body"/>
          </p:nvPr>
        </p:nvSpPr>
        <p:spPr>
          <a:xfrm>
            <a:off x="457200" y="1604520"/>
            <a:ext cx="4015440" cy="1896840"/>
          </a:xfrm>
          <a:prstGeom prst="rect">
            <a:avLst/>
          </a:prstGeom>
        </p:spPr>
        <p:txBody>
          <a:bodyPr lIns="0" rIns="0" tIns="0" bIns="0">
            <a:normAutofit/>
          </a:bodyPr>
          <a:p>
            <a:endParaRPr b="0" lang="es-AR" sz="3200" spc="-1" strike="noStrike">
              <a:latin typeface="Arial"/>
            </a:endParaRPr>
          </a:p>
        </p:txBody>
      </p:sp>
      <p:sp>
        <p:nvSpPr>
          <p:cNvPr id="181" name="PlaceHolder 3"/>
          <p:cNvSpPr>
            <a:spLocks noGrp="1"/>
          </p:cNvSpPr>
          <p:nvPr>
            <p:ph type="body"/>
          </p:nvPr>
        </p:nvSpPr>
        <p:spPr>
          <a:xfrm>
            <a:off x="4673880" y="1604520"/>
            <a:ext cx="4015440" cy="1896840"/>
          </a:xfrm>
          <a:prstGeom prst="rect">
            <a:avLst/>
          </a:prstGeom>
        </p:spPr>
        <p:txBody>
          <a:bodyPr lIns="0" rIns="0" tIns="0" bIns="0">
            <a:normAutofit/>
          </a:bodyPr>
          <a:p>
            <a:endParaRPr b="0" lang="es-AR" sz="3200" spc="-1" strike="noStrike">
              <a:latin typeface="Arial"/>
            </a:endParaRPr>
          </a:p>
        </p:txBody>
      </p:sp>
      <p:sp>
        <p:nvSpPr>
          <p:cNvPr id="182" name="PlaceHolder 4"/>
          <p:cNvSpPr>
            <a:spLocks noGrp="1"/>
          </p:cNvSpPr>
          <p:nvPr>
            <p:ph type="body"/>
          </p:nvPr>
        </p:nvSpPr>
        <p:spPr>
          <a:xfrm>
            <a:off x="457200" y="3682080"/>
            <a:ext cx="4015440" cy="1896840"/>
          </a:xfrm>
          <a:prstGeom prst="rect">
            <a:avLst/>
          </a:prstGeom>
        </p:spPr>
        <p:txBody>
          <a:bodyPr lIns="0" rIns="0" tIns="0" bIns="0">
            <a:normAutofit/>
          </a:bodyPr>
          <a:p>
            <a:endParaRPr b="0" lang="es-AR" sz="3200" spc="-1" strike="noStrike">
              <a:latin typeface="Arial"/>
            </a:endParaRPr>
          </a:p>
        </p:txBody>
      </p:sp>
      <p:sp>
        <p:nvSpPr>
          <p:cNvPr id="183" name="PlaceHolder 5"/>
          <p:cNvSpPr>
            <a:spLocks noGrp="1"/>
          </p:cNvSpPr>
          <p:nvPr>
            <p:ph type="body"/>
          </p:nvPr>
        </p:nvSpPr>
        <p:spPr>
          <a:xfrm>
            <a:off x="4673880" y="3682080"/>
            <a:ext cx="4015440" cy="1896840"/>
          </a:xfrm>
          <a:prstGeom prst="rect">
            <a:avLst/>
          </a:prstGeom>
        </p:spPr>
        <p:txBody>
          <a:bodyPr lIns="0" rIns="0" tIns="0" bIns="0">
            <a:normAutofit/>
          </a:bodyPr>
          <a:p>
            <a:endParaRPr b="0" lang="es-AR"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240"/>
            <a:ext cx="8228880" cy="5309640"/>
          </a:xfrm>
          <a:prstGeom prst="rect">
            <a:avLst/>
          </a:prstGeom>
        </p:spPr>
        <p:txBody>
          <a:bodyPr lIns="0" rIns="0" tIns="0" bIns="0" anchor="ctr">
            <a:spAutoFit/>
          </a:bodyPr>
          <a:p>
            <a:pPr algn="ctr"/>
            <a:endParaRPr b="0" lang="es-AR"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185" name="PlaceHolder 2"/>
          <p:cNvSpPr>
            <a:spLocks noGrp="1"/>
          </p:cNvSpPr>
          <p:nvPr>
            <p:ph type="body"/>
          </p:nvPr>
        </p:nvSpPr>
        <p:spPr>
          <a:xfrm>
            <a:off x="457200" y="1604520"/>
            <a:ext cx="2649600" cy="1896840"/>
          </a:xfrm>
          <a:prstGeom prst="rect">
            <a:avLst/>
          </a:prstGeom>
        </p:spPr>
        <p:txBody>
          <a:bodyPr lIns="0" rIns="0" tIns="0" bIns="0">
            <a:normAutofit/>
          </a:bodyPr>
          <a:p>
            <a:endParaRPr b="0" lang="es-AR" sz="3200" spc="-1" strike="noStrike">
              <a:latin typeface="Arial"/>
            </a:endParaRPr>
          </a:p>
        </p:txBody>
      </p:sp>
      <p:sp>
        <p:nvSpPr>
          <p:cNvPr id="186" name="PlaceHolder 3"/>
          <p:cNvSpPr>
            <a:spLocks noGrp="1"/>
          </p:cNvSpPr>
          <p:nvPr>
            <p:ph type="body"/>
          </p:nvPr>
        </p:nvSpPr>
        <p:spPr>
          <a:xfrm>
            <a:off x="3239640" y="1604520"/>
            <a:ext cx="2649600" cy="1896840"/>
          </a:xfrm>
          <a:prstGeom prst="rect">
            <a:avLst/>
          </a:prstGeom>
        </p:spPr>
        <p:txBody>
          <a:bodyPr lIns="0" rIns="0" tIns="0" bIns="0">
            <a:normAutofit/>
          </a:bodyPr>
          <a:p>
            <a:endParaRPr b="0" lang="es-AR" sz="3200" spc="-1" strike="noStrike">
              <a:latin typeface="Arial"/>
            </a:endParaRPr>
          </a:p>
        </p:txBody>
      </p:sp>
      <p:sp>
        <p:nvSpPr>
          <p:cNvPr id="187" name="PlaceHolder 4"/>
          <p:cNvSpPr>
            <a:spLocks noGrp="1"/>
          </p:cNvSpPr>
          <p:nvPr>
            <p:ph type="body"/>
          </p:nvPr>
        </p:nvSpPr>
        <p:spPr>
          <a:xfrm>
            <a:off x="6022080" y="1604520"/>
            <a:ext cx="2649600" cy="1896840"/>
          </a:xfrm>
          <a:prstGeom prst="rect">
            <a:avLst/>
          </a:prstGeom>
        </p:spPr>
        <p:txBody>
          <a:bodyPr lIns="0" rIns="0" tIns="0" bIns="0">
            <a:normAutofit/>
          </a:bodyPr>
          <a:p>
            <a:endParaRPr b="0" lang="es-AR" sz="3200" spc="-1" strike="noStrike">
              <a:latin typeface="Arial"/>
            </a:endParaRPr>
          </a:p>
        </p:txBody>
      </p:sp>
      <p:sp>
        <p:nvSpPr>
          <p:cNvPr id="188" name="PlaceHolder 5"/>
          <p:cNvSpPr>
            <a:spLocks noGrp="1"/>
          </p:cNvSpPr>
          <p:nvPr>
            <p:ph type="body"/>
          </p:nvPr>
        </p:nvSpPr>
        <p:spPr>
          <a:xfrm>
            <a:off x="457200" y="3682080"/>
            <a:ext cx="2649600" cy="1896840"/>
          </a:xfrm>
          <a:prstGeom prst="rect">
            <a:avLst/>
          </a:prstGeom>
        </p:spPr>
        <p:txBody>
          <a:bodyPr lIns="0" rIns="0" tIns="0" bIns="0">
            <a:normAutofit/>
          </a:bodyPr>
          <a:p>
            <a:endParaRPr b="0" lang="es-AR" sz="3200" spc="-1" strike="noStrike">
              <a:latin typeface="Arial"/>
            </a:endParaRPr>
          </a:p>
        </p:txBody>
      </p:sp>
      <p:sp>
        <p:nvSpPr>
          <p:cNvPr id="189" name="PlaceHolder 6"/>
          <p:cNvSpPr>
            <a:spLocks noGrp="1"/>
          </p:cNvSpPr>
          <p:nvPr>
            <p:ph type="body"/>
          </p:nvPr>
        </p:nvSpPr>
        <p:spPr>
          <a:xfrm>
            <a:off x="3239640" y="3682080"/>
            <a:ext cx="2649600" cy="1896840"/>
          </a:xfrm>
          <a:prstGeom prst="rect">
            <a:avLst/>
          </a:prstGeom>
        </p:spPr>
        <p:txBody>
          <a:bodyPr lIns="0" rIns="0" tIns="0" bIns="0">
            <a:normAutofit/>
          </a:bodyPr>
          <a:p>
            <a:endParaRPr b="0" lang="es-AR" sz="3200" spc="-1" strike="noStrike">
              <a:latin typeface="Arial"/>
            </a:endParaRPr>
          </a:p>
        </p:txBody>
      </p:sp>
      <p:sp>
        <p:nvSpPr>
          <p:cNvPr id="190" name="PlaceHolder 7"/>
          <p:cNvSpPr>
            <a:spLocks noGrp="1"/>
          </p:cNvSpPr>
          <p:nvPr>
            <p:ph type="body"/>
          </p:nvPr>
        </p:nvSpPr>
        <p:spPr>
          <a:xfrm>
            <a:off x="6022080" y="3682080"/>
            <a:ext cx="2649600" cy="1896840"/>
          </a:xfrm>
          <a:prstGeom prst="rect">
            <a:avLst/>
          </a:prstGeom>
        </p:spPr>
        <p:txBody>
          <a:bodyPr lIns="0" rIns="0" tIns="0" bIns="0">
            <a:normAutofit/>
          </a:bodyPr>
          <a:p>
            <a:endParaRPr b="0" lang="es-A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13" name="PlaceHolder 2"/>
          <p:cNvSpPr>
            <a:spLocks noGrp="1"/>
          </p:cNvSpPr>
          <p:nvPr>
            <p:ph type="body"/>
          </p:nvPr>
        </p:nvSpPr>
        <p:spPr>
          <a:xfrm>
            <a:off x="457200" y="1604520"/>
            <a:ext cx="4015440" cy="1896840"/>
          </a:xfrm>
          <a:prstGeom prst="rect">
            <a:avLst/>
          </a:prstGeom>
        </p:spPr>
        <p:txBody>
          <a:bodyPr lIns="0" rIns="0" tIns="0" bIns="0">
            <a:normAutofit/>
          </a:bodyPr>
          <a:p>
            <a:endParaRPr b="0" lang="es-AR" sz="3200" spc="-1" strike="noStrike">
              <a:latin typeface="Arial"/>
            </a:endParaRPr>
          </a:p>
        </p:txBody>
      </p:sp>
      <p:sp>
        <p:nvSpPr>
          <p:cNvPr id="14" name="PlaceHolder 3"/>
          <p:cNvSpPr>
            <a:spLocks noGrp="1"/>
          </p:cNvSpPr>
          <p:nvPr>
            <p:ph type="body"/>
          </p:nvPr>
        </p:nvSpPr>
        <p:spPr>
          <a:xfrm>
            <a:off x="4673880" y="1604520"/>
            <a:ext cx="4015440" cy="3976920"/>
          </a:xfrm>
          <a:prstGeom prst="rect">
            <a:avLst/>
          </a:prstGeom>
        </p:spPr>
        <p:txBody>
          <a:bodyPr lIns="0" rIns="0" tIns="0" bIns="0">
            <a:normAutofit/>
          </a:bodyPr>
          <a:p>
            <a:endParaRPr b="0" lang="es-AR" sz="3200" spc="-1" strike="noStrike">
              <a:latin typeface="Arial"/>
            </a:endParaRPr>
          </a:p>
        </p:txBody>
      </p:sp>
      <p:sp>
        <p:nvSpPr>
          <p:cNvPr id="15" name="PlaceHolder 4"/>
          <p:cNvSpPr>
            <a:spLocks noGrp="1"/>
          </p:cNvSpPr>
          <p:nvPr>
            <p:ph type="body"/>
          </p:nvPr>
        </p:nvSpPr>
        <p:spPr>
          <a:xfrm>
            <a:off x="457200" y="3682080"/>
            <a:ext cx="4015440" cy="1896840"/>
          </a:xfrm>
          <a:prstGeom prst="rect">
            <a:avLst/>
          </a:prstGeom>
        </p:spPr>
        <p:txBody>
          <a:bodyPr lIns="0" rIns="0" tIns="0" bIns="0">
            <a:normAutofit/>
          </a:bodyPr>
          <a:p>
            <a:endParaRPr b="0" lang="es-A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17" name="PlaceHolder 2"/>
          <p:cNvSpPr>
            <a:spLocks noGrp="1"/>
          </p:cNvSpPr>
          <p:nvPr>
            <p:ph type="body"/>
          </p:nvPr>
        </p:nvSpPr>
        <p:spPr>
          <a:xfrm>
            <a:off x="457200" y="1604520"/>
            <a:ext cx="4015440" cy="3976920"/>
          </a:xfrm>
          <a:prstGeom prst="rect">
            <a:avLst/>
          </a:prstGeom>
        </p:spPr>
        <p:txBody>
          <a:bodyPr lIns="0" rIns="0" tIns="0" bIns="0">
            <a:normAutofit/>
          </a:bodyPr>
          <a:p>
            <a:endParaRPr b="0" lang="es-AR" sz="3200" spc="-1" strike="noStrike">
              <a:latin typeface="Arial"/>
            </a:endParaRPr>
          </a:p>
        </p:txBody>
      </p:sp>
      <p:sp>
        <p:nvSpPr>
          <p:cNvPr id="18" name="PlaceHolder 3"/>
          <p:cNvSpPr>
            <a:spLocks noGrp="1"/>
          </p:cNvSpPr>
          <p:nvPr>
            <p:ph type="body"/>
          </p:nvPr>
        </p:nvSpPr>
        <p:spPr>
          <a:xfrm>
            <a:off x="4673880" y="1604520"/>
            <a:ext cx="4015440" cy="1896840"/>
          </a:xfrm>
          <a:prstGeom prst="rect">
            <a:avLst/>
          </a:prstGeom>
        </p:spPr>
        <p:txBody>
          <a:bodyPr lIns="0" rIns="0" tIns="0" bIns="0">
            <a:normAutofit/>
          </a:bodyPr>
          <a:p>
            <a:endParaRPr b="0" lang="es-AR" sz="3200" spc="-1" strike="noStrike">
              <a:latin typeface="Arial"/>
            </a:endParaRPr>
          </a:p>
        </p:txBody>
      </p:sp>
      <p:sp>
        <p:nvSpPr>
          <p:cNvPr id="19" name="PlaceHolder 4"/>
          <p:cNvSpPr>
            <a:spLocks noGrp="1"/>
          </p:cNvSpPr>
          <p:nvPr>
            <p:ph type="body"/>
          </p:nvPr>
        </p:nvSpPr>
        <p:spPr>
          <a:xfrm>
            <a:off x="4673880" y="3682080"/>
            <a:ext cx="4015440" cy="1896840"/>
          </a:xfrm>
          <a:prstGeom prst="rect">
            <a:avLst/>
          </a:prstGeom>
        </p:spPr>
        <p:txBody>
          <a:bodyPr lIns="0" rIns="0" tIns="0" bIns="0">
            <a:normAutofit/>
          </a:bodyPr>
          <a:p>
            <a:endParaRPr b="0" lang="es-A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240"/>
            <a:ext cx="8228880" cy="1145160"/>
          </a:xfrm>
          <a:prstGeom prst="rect">
            <a:avLst/>
          </a:prstGeom>
        </p:spPr>
        <p:txBody>
          <a:bodyPr lIns="0" rIns="0" tIns="0" bIns="0" anchor="ctr">
            <a:spAutoFit/>
          </a:bodyPr>
          <a:p>
            <a:pPr algn="ctr"/>
            <a:endParaRPr b="0" lang="es-AR" sz="4400" spc="-1" strike="noStrike">
              <a:latin typeface="Arial"/>
            </a:endParaRPr>
          </a:p>
        </p:txBody>
      </p:sp>
      <p:sp>
        <p:nvSpPr>
          <p:cNvPr id="21" name="PlaceHolder 2"/>
          <p:cNvSpPr>
            <a:spLocks noGrp="1"/>
          </p:cNvSpPr>
          <p:nvPr>
            <p:ph type="body"/>
          </p:nvPr>
        </p:nvSpPr>
        <p:spPr>
          <a:xfrm>
            <a:off x="457200" y="1604520"/>
            <a:ext cx="4015440" cy="1896840"/>
          </a:xfrm>
          <a:prstGeom prst="rect">
            <a:avLst/>
          </a:prstGeom>
        </p:spPr>
        <p:txBody>
          <a:bodyPr lIns="0" rIns="0" tIns="0" bIns="0">
            <a:normAutofit/>
          </a:bodyPr>
          <a:p>
            <a:endParaRPr b="0" lang="es-AR" sz="3200" spc="-1" strike="noStrike">
              <a:latin typeface="Arial"/>
            </a:endParaRPr>
          </a:p>
        </p:txBody>
      </p:sp>
      <p:sp>
        <p:nvSpPr>
          <p:cNvPr id="22" name="PlaceHolder 3"/>
          <p:cNvSpPr>
            <a:spLocks noGrp="1"/>
          </p:cNvSpPr>
          <p:nvPr>
            <p:ph type="body"/>
          </p:nvPr>
        </p:nvSpPr>
        <p:spPr>
          <a:xfrm>
            <a:off x="4673880" y="1604520"/>
            <a:ext cx="4015440" cy="1896840"/>
          </a:xfrm>
          <a:prstGeom prst="rect">
            <a:avLst/>
          </a:prstGeom>
        </p:spPr>
        <p:txBody>
          <a:bodyPr lIns="0" rIns="0" tIns="0" bIns="0">
            <a:normAutofit/>
          </a:bodyPr>
          <a:p>
            <a:endParaRPr b="0" lang="es-AR" sz="3200" spc="-1" strike="noStrike">
              <a:latin typeface="Arial"/>
            </a:endParaRPr>
          </a:p>
        </p:txBody>
      </p:sp>
      <p:sp>
        <p:nvSpPr>
          <p:cNvPr id="23" name="PlaceHolder 4"/>
          <p:cNvSpPr>
            <a:spLocks noGrp="1"/>
          </p:cNvSpPr>
          <p:nvPr>
            <p:ph type="body"/>
          </p:nvPr>
        </p:nvSpPr>
        <p:spPr>
          <a:xfrm>
            <a:off x="457200" y="3682080"/>
            <a:ext cx="8228880" cy="1896840"/>
          </a:xfrm>
          <a:prstGeom prst="rect">
            <a:avLst/>
          </a:prstGeom>
        </p:spPr>
        <p:txBody>
          <a:bodyPr lIns="0" rIns="0" tIns="0" bIns="0">
            <a:normAutofit/>
          </a:bodyPr>
          <a:p>
            <a:endParaRPr b="0" lang="es-A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240"/>
            <a:ext cx="8228880" cy="1145160"/>
          </a:xfrm>
          <a:prstGeom prst="rect">
            <a:avLst/>
          </a:prstGeom>
        </p:spPr>
        <p:txBody>
          <a:bodyPr lIns="0" rIns="0" tIns="0" bIns="0" anchor="ctr">
            <a:spAutoFit/>
          </a:bodyPr>
          <a:p>
            <a:r>
              <a:rPr b="0" lang="es-AR" sz="1800" spc="-1" strike="noStrike">
                <a:latin typeface="Arial"/>
              </a:rPr>
              <a:t>Pulse para editar el formato del texto de título</a:t>
            </a:r>
            <a:endParaRPr b="0" lang="es-AR" sz="1800" spc="-1" strike="noStrike">
              <a:latin typeface="Arial"/>
            </a:endParaRPr>
          </a:p>
        </p:txBody>
      </p:sp>
      <p:sp>
        <p:nvSpPr>
          <p:cNvPr id="1" name="PlaceHolder 2"/>
          <p:cNvSpPr>
            <a:spLocks noGrp="1"/>
          </p:cNvSpPr>
          <p:nvPr>
            <p:ph type="body"/>
          </p:nvPr>
        </p:nvSpPr>
        <p:spPr>
          <a:xfrm>
            <a:off x="457200" y="1604520"/>
            <a:ext cx="8228880" cy="1896480"/>
          </a:xfrm>
          <a:prstGeom prst="rect">
            <a:avLst/>
          </a:prstGeom>
        </p:spPr>
        <p:txBody>
          <a:bodyPr lIns="0" rIns="0" tIns="0" bIns="0">
            <a:normAutofit fontScale="70000"/>
          </a:bodyPr>
          <a:p>
            <a:pPr marL="432000" indent="-324000">
              <a:spcBef>
                <a:spcPts val="1417"/>
              </a:spcBef>
              <a:buClr>
                <a:srgbClr val="000000"/>
              </a:buClr>
              <a:buSzPct val="45000"/>
              <a:buFont typeface="Wingdings" charset="2"/>
              <a:buChar char=""/>
            </a:pPr>
            <a:r>
              <a:rPr b="0" lang="es-AR" sz="1800" spc="-1" strike="noStrike">
                <a:latin typeface="Arial"/>
              </a:rPr>
              <a:t>Pulse para editar el formato de esquema del texto</a:t>
            </a:r>
            <a:endParaRPr b="0" lang="es-AR" sz="1800" spc="-1" strike="noStrike">
              <a:latin typeface="Arial"/>
            </a:endParaRPr>
          </a:p>
          <a:p>
            <a:pPr lvl="1" marL="864000" indent="-324000">
              <a:spcBef>
                <a:spcPts val="1134"/>
              </a:spcBef>
              <a:buClr>
                <a:srgbClr val="000000"/>
              </a:buClr>
              <a:buSzPct val="75000"/>
              <a:buFont typeface="Symbol" charset="2"/>
              <a:buChar char=""/>
            </a:pPr>
            <a:r>
              <a:rPr b="0" lang="es-AR" sz="1800" spc="-1" strike="noStrike">
                <a:latin typeface="Arial"/>
              </a:rPr>
              <a:t>Segundo nivel del esquema</a:t>
            </a:r>
            <a:endParaRPr b="0" lang="es-AR" sz="1800" spc="-1" strike="noStrike">
              <a:latin typeface="Arial"/>
            </a:endParaRPr>
          </a:p>
          <a:p>
            <a:pPr lvl="2" marL="1296000" indent="-288000">
              <a:spcBef>
                <a:spcPts val="850"/>
              </a:spcBef>
              <a:buClr>
                <a:srgbClr val="000000"/>
              </a:buClr>
              <a:buSzPct val="45000"/>
              <a:buFont typeface="Wingdings" charset="2"/>
              <a:buChar char=""/>
            </a:pPr>
            <a:r>
              <a:rPr b="0" lang="es-AR" sz="1800" spc="-1" strike="noStrike">
                <a:latin typeface="Arial"/>
              </a:rPr>
              <a:t>Tercer nivel del esquema</a:t>
            </a:r>
            <a:endParaRPr b="0" lang="es-AR" sz="1800" spc="-1" strike="noStrike">
              <a:latin typeface="Arial"/>
            </a:endParaRPr>
          </a:p>
          <a:p>
            <a:pPr lvl="3" marL="1728000" indent="-216000">
              <a:spcBef>
                <a:spcPts val="567"/>
              </a:spcBef>
              <a:buClr>
                <a:srgbClr val="000000"/>
              </a:buClr>
              <a:buSzPct val="75000"/>
              <a:buFont typeface="Symbol" charset="2"/>
              <a:buChar char=""/>
            </a:pPr>
            <a:r>
              <a:rPr b="0" lang="es-AR" sz="1800" spc="-1" strike="noStrike">
                <a:latin typeface="Arial"/>
              </a:rPr>
              <a:t>Cuarto nivel del esquema</a:t>
            </a:r>
            <a:endParaRPr b="0" lang="es-AR" sz="1800" spc="-1" strike="noStrike">
              <a:latin typeface="Arial"/>
            </a:endParaRPr>
          </a:p>
          <a:p>
            <a:pPr lvl="4" marL="2160000" indent="-216000">
              <a:spcBef>
                <a:spcPts val="283"/>
              </a:spcBef>
              <a:buClr>
                <a:srgbClr val="000000"/>
              </a:buClr>
              <a:buSzPct val="45000"/>
              <a:buFont typeface="Wingdings" charset="2"/>
              <a:buChar char=""/>
            </a:pPr>
            <a:r>
              <a:rPr b="0" lang="es-AR" sz="1800" spc="-1" strike="noStrike">
                <a:latin typeface="Arial"/>
              </a:rPr>
              <a:t>Quinto nivel del esquema</a:t>
            </a:r>
            <a:endParaRPr b="0" lang="es-AR" sz="1800" spc="-1" strike="noStrike">
              <a:latin typeface="Arial"/>
            </a:endParaRPr>
          </a:p>
          <a:p>
            <a:pPr lvl="5" marL="2592000" indent="-216000">
              <a:spcBef>
                <a:spcPts val="283"/>
              </a:spcBef>
              <a:buClr>
                <a:srgbClr val="000000"/>
              </a:buClr>
              <a:buSzPct val="45000"/>
              <a:buFont typeface="Wingdings" charset="2"/>
              <a:buChar char=""/>
            </a:pPr>
            <a:r>
              <a:rPr b="0" lang="es-AR" sz="1800" spc="-1" strike="noStrike">
                <a:latin typeface="Arial"/>
              </a:rPr>
              <a:t>Sexto nivel del esquema</a:t>
            </a:r>
            <a:endParaRPr b="0" lang="es-AR" sz="1800" spc="-1" strike="noStrike">
              <a:latin typeface="Arial"/>
            </a:endParaRPr>
          </a:p>
          <a:p>
            <a:pPr lvl="6" marL="3024000" indent="-216000">
              <a:spcBef>
                <a:spcPts val="283"/>
              </a:spcBef>
              <a:buClr>
                <a:srgbClr val="000000"/>
              </a:buClr>
              <a:buSzPct val="45000"/>
              <a:buFont typeface="Wingdings" charset="2"/>
              <a:buChar char=""/>
            </a:pPr>
            <a:r>
              <a:rPr b="0" lang="es-AR" sz="1800" spc="-1" strike="noStrike">
                <a:latin typeface="Arial"/>
              </a:rPr>
              <a:t>Séptimo nivel del esquema</a:t>
            </a:r>
            <a:endParaRPr b="0" lang="es-AR" sz="1800" spc="-1" strike="noStrike">
              <a:latin typeface="Arial"/>
            </a:endParaRPr>
          </a:p>
        </p:txBody>
      </p:sp>
      <p:sp>
        <p:nvSpPr>
          <p:cNvPr id="2" name="PlaceHolder 3"/>
          <p:cNvSpPr>
            <a:spLocks noGrp="1"/>
          </p:cNvSpPr>
          <p:nvPr>
            <p:ph type="body"/>
          </p:nvPr>
        </p:nvSpPr>
        <p:spPr>
          <a:xfrm>
            <a:off x="457200" y="3682080"/>
            <a:ext cx="8228880" cy="1896480"/>
          </a:xfrm>
          <a:prstGeom prst="rect">
            <a:avLst/>
          </a:prstGeom>
        </p:spPr>
        <p:txBody>
          <a:bodyPr lIns="0" rIns="0" tIns="0" bIns="0">
            <a:normAutofit fontScale="70000"/>
          </a:bodyPr>
          <a:p>
            <a:pPr marL="432000" indent="-324000">
              <a:spcBef>
                <a:spcPts val="1417"/>
              </a:spcBef>
              <a:buClr>
                <a:srgbClr val="000000"/>
              </a:buClr>
              <a:buSzPct val="45000"/>
              <a:buFont typeface="Wingdings" charset="2"/>
              <a:buChar char=""/>
            </a:pPr>
            <a:r>
              <a:rPr b="0" lang="es-AR" sz="1800" spc="-1" strike="noStrike">
                <a:latin typeface="Arial"/>
              </a:rPr>
              <a:t>Pulse para editar el formato de esquema del texto</a:t>
            </a:r>
            <a:endParaRPr b="0" lang="es-AR" sz="1800" spc="-1" strike="noStrike">
              <a:latin typeface="Arial"/>
            </a:endParaRPr>
          </a:p>
          <a:p>
            <a:pPr lvl="1" marL="864000" indent="-324000">
              <a:spcBef>
                <a:spcPts val="1134"/>
              </a:spcBef>
              <a:buClr>
                <a:srgbClr val="000000"/>
              </a:buClr>
              <a:buSzPct val="75000"/>
              <a:buFont typeface="Symbol" charset="2"/>
              <a:buChar char=""/>
            </a:pPr>
            <a:r>
              <a:rPr b="0" lang="es-AR" sz="1800" spc="-1" strike="noStrike">
                <a:latin typeface="Arial"/>
              </a:rPr>
              <a:t>Segundo nivel del esquema</a:t>
            </a:r>
            <a:endParaRPr b="0" lang="es-AR" sz="1800" spc="-1" strike="noStrike">
              <a:latin typeface="Arial"/>
            </a:endParaRPr>
          </a:p>
          <a:p>
            <a:pPr lvl="2" marL="1296000" indent="-288000">
              <a:spcBef>
                <a:spcPts val="850"/>
              </a:spcBef>
              <a:buClr>
                <a:srgbClr val="000000"/>
              </a:buClr>
              <a:buSzPct val="45000"/>
              <a:buFont typeface="Wingdings" charset="2"/>
              <a:buChar char=""/>
            </a:pPr>
            <a:r>
              <a:rPr b="0" lang="es-AR" sz="1800" spc="-1" strike="noStrike">
                <a:latin typeface="Arial"/>
              </a:rPr>
              <a:t>Tercer nivel del esquema</a:t>
            </a:r>
            <a:endParaRPr b="0" lang="es-AR" sz="1800" spc="-1" strike="noStrike">
              <a:latin typeface="Arial"/>
            </a:endParaRPr>
          </a:p>
          <a:p>
            <a:pPr lvl="3" marL="1728000" indent="-216000">
              <a:spcBef>
                <a:spcPts val="567"/>
              </a:spcBef>
              <a:buClr>
                <a:srgbClr val="000000"/>
              </a:buClr>
              <a:buSzPct val="75000"/>
              <a:buFont typeface="Symbol" charset="2"/>
              <a:buChar char=""/>
            </a:pPr>
            <a:r>
              <a:rPr b="0" lang="es-AR" sz="1800" spc="-1" strike="noStrike">
                <a:latin typeface="Arial"/>
              </a:rPr>
              <a:t>Cuarto nivel del esquema</a:t>
            </a:r>
            <a:endParaRPr b="0" lang="es-AR" sz="1800" spc="-1" strike="noStrike">
              <a:latin typeface="Arial"/>
            </a:endParaRPr>
          </a:p>
          <a:p>
            <a:pPr lvl="4" marL="2160000" indent="-216000">
              <a:spcBef>
                <a:spcPts val="283"/>
              </a:spcBef>
              <a:buClr>
                <a:srgbClr val="000000"/>
              </a:buClr>
              <a:buSzPct val="45000"/>
              <a:buFont typeface="Wingdings" charset="2"/>
              <a:buChar char=""/>
            </a:pPr>
            <a:r>
              <a:rPr b="0" lang="es-AR" sz="1800" spc="-1" strike="noStrike">
                <a:latin typeface="Arial"/>
              </a:rPr>
              <a:t>Quinto nivel del esquema</a:t>
            </a:r>
            <a:endParaRPr b="0" lang="es-AR" sz="1800" spc="-1" strike="noStrike">
              <a:latin typeface="Arial"/>
            </a:endParaRPr>
          </a:p>
          <a:p>
            <a:pPr lvl="5" marL="2592000" indent="-216000">
              <a:spcBef>
                <a:spcPts val="283"/>
              </a:spcBef>
              <a:buClr>
                <a:srgbClr val="000000"/>
              </a:buClr>
              <a:buSzPct val="45000"/>
              <a:buFont typeface="Wingdings" charset="2"/>
              <a:buChar char=""/>
            </a:pPr>
            <a:r>
              <a:rPr b="0" lang="es-AR" sz="1800" spc="-1" strike="noStrike">
                <a:latin typeface="Arial"/>
              </a:rPr>
              <a:t>Sexto nivel del esquema</a:t>
            </a:r>
            <a:endParaRPr b="0" lang="es-AR" sz="1800" spc="-1" strike="noStrike">
              <a:latin typeface="Arial"/>
            </a:endParaRPr>
          </a:p>
          <a:p>
            <a:pPr lvl="6" marL="3024000" indent="-216000">
              <a:spcBef>
                <a:spcPts val="283"/>
              </a:spcBef>
              <a:buClr>
                <a:srgbClr val="000000"/>
              </a:buClr>
              <a:buSzPct val="45000"/>
              <a:buFont typeface="Wingdings" charset="2"/>
              <a:buChar char=""/>
            </a:pPr>
            <a:r>
              <a:rPr b="0" lang="es-AR" sz="1800" spc="-1" strike="noStrike">
                <a:latin typeface="Arial"/>
              </a:rPr>
              <a:t>Séptimo nivel del esquema</a:t>
            </a:r>
            <a:endParaRPr b="0" lang="es-AR"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es-AR" sz="4400" spc="-1" strike="noStrike">
                <a:latin typeface="Arial"/>
              </a:rPr>
              <a:t>Pulse para editar el formato del texto de título</a:t>
            </a:r>
            <a:endParaRPr b="0" lang="es-AR" sz="4400" spc="-1" strike="noStrike">
              <a:latin typeface="Arial"/>
            </a:endParaRPr>
          </a:p>
        </p:txBody>
      </p:sp>
      <p:sp>
        <p:nvSpPr>
          <p:cNvPr id="40"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AR" sz="3200" spc="-1" strike="noStrike">
                <a:latin typeface="Arial"/>
              </a:rPr>
              <a:t>Pulse para editar el formato de esquema del texto</a:t>
            </a:r>
            <a:endParaRPr b="0" lang="es-AR" sz="3200" spc="-1" strike="noStrike">
              <a:latin typeface="Arial"/>
            </a:endParaRPr>
          </a:p>
          <a:p>
            <a:pPr lvl="1" marL="864000" indent="-324000">
              <a:spcBef>
                <a:spcPts val="1134"/>
              </a:spcBef>
              <a:buClr>
                <a:srgbClr val="000000"/>
              </a:buClr>
              <a:buSzPct val="75000"/>
              <a:buFont typeface="Symbol" charset="2"/>
              <a:buChar char=""/>
            </a:pPr>
            <a:r>
              <a:rPr b="0" lang="es-AR" sz="2800" spc="-1" strike="noStrike">
                <a:latin typeface="Arial"/>
              </a:rPr>
              <a:t>Segundo nivel del esquema</a:t>
            </a:r>
            <a:endParaRPr b="0" lang="es-AR" sz="2800" spc="-1" strike="noStrike">
              <a:latin typeface="Arial"/>
            </a:endParaRPr>
          </a:p>
          <a:p>
            <a:pPr lvl="2" marL="1296000" indent="-288000">
              <a:spcBef>
                <a:spcPts val="850"/>
              </a:spcBef>
              <a:buClr>
                <a:srgbClr val="000000"/>
              </a:buClr>
              <a:buSzPct val="45000"/>
              <a:buFont typeface="Wingdings" charset="2"/>
              <a:buChar char=""/>
            </a:pPr>
            <a:r>
              <a:rPr b="0" lang="es-AR" sz="2400" spc="-1" strike="noStrike">
                <a:latin typeface="Arial"/>
              </a:rPr>
              <a:t>Tercer nivel del esquema</a:t>
            </a:r>
            <a:endParaRPr b="0" lang="es-AR" sz="2400" spc="-1" strike="noStrike">
              <a:latin typeface="Arial"/>
            </a:endParaRPr>
          </a:p>
          <a:p>
            <a:pPr lvl="3" marL="1728000" indent="-216000">
              <a:spcBef>
                <a:spcPts val="567"/>
              </a:spcBef>
              <a:buClr>
                <a:srgbClr val="000000"/>
              </a:buClr>
              <a:buSzPct val="75000"/>
              <a:buFont typeface="Symbol" charset="2"/>
              <a:buChar char=""/>
            </a:pPr>
            <a:r>
              <a:rPr b="0" lang="es-AR" sz="2000" spc="-1" strike="noStrike">
                <a:latin typeface="Arial"/>
              </a:rPr>
              <a:t>Cuarto nivel del esquema</a:t>
            </a:r>
            <a:endParaRPr b="0" lang="es-AR" sz="2000" spc="-1" strike="noStrike">
              <a:latin typeface="Arial"/>
            </a:endParaRPr>
          </a:p>
          <a:p>
            <a:pPr lvl="4" marL="2160000" indent="-216000">
              <a:spcBef>
                <a:spcPts val="283"/>
              </a:spcBef>
              <a:buClr>
                <a:srgbClr val="000000"/>
              </a:buClr>
              <a:buSzPct val="45000"/>
              <a:buFont typeface="Wingdings" charset="2"/>
              <a:buChar char=""/>
            </a:pPr>
            <a:r>
              <a:rPr b="0" lang="es-AR" sz="2000" spc="-1" strike="noStrike">
                <a:latin typeface="Arial"/>
              </a:rPr>
              <a:t>Quinto nivel del esquema</a:t>
            </a:r>
            <a:endParaRPr b="0" lang="es-AR" sz="2000" spc="-1" strike="noStrike">
              <a:latin typeface="Arial"/>
            </a:endParaRPr>
          </a:p>
          <a:p>
            <a:pPr lvl="5" marL="2592000" indent="-216000">
              <a:spcBef>
                <a:spcPts val="283"/>
              </a:spcBef>
              <a:buClr>
                <a:srgbClr val="000000"/>
              </a:buClr>
              <a:buSzPct val="45000"/>
              <a:buFont typeface="Wingdings" charset="2"/>
              <a:buChar char=""/>
            </a:pPr>
            <a:r>
              <a:rPr b="0" lang="es-AR" sz="2000" spc="-1" strike="noStrike">
                <a:latin typeface="Arial"/>
              </a:rPr>
              <a:t>Sexto nivel del esquema</a:t>
            </a:r>
            <a:endParaRPr b="0" lang="es-AR" sz="2000" spc="-1" strike="noStrike">
              <a:latin typeface="Arial"/>
            </a:endParaRPr>
          </a:p>
          <a:p>
            <a:pPr lvl="6" marL="3024000" indent="-216000">
              <a:spcBef>
                <a:spcPts val="283"/>
              </a:spcBef>
              <a:buClr>
                <a:srgbClr val="000000"/>
              </a:buClr>
              <a:buSzPct val="45000"/>
              <a:buFont typeface="Wingdings" charset="2"/>
              <a:buChar char=""/>
            </a:pPr>
            <a:r>
              <a:rPr b="0" lang="es-AR" sz="2000" spc="-1" strike="noStrike">
                <a:latin typeface="Arial"/>
              </a:rPr>
              <a:t>Séptimo nivel del esquema</a:t>
            </a:r>
            <a:endParaRPr b="0" lang="es-A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es-AR" sz="4400" spc="-1" strike="noStrike">
                <a:latin typeface="Arial"/>
              </a:rPr>
              <a:t>Pulse para editar el formato del texto de título</a:t>
            </a:r>
            <a:endParaRPr b="0" lang="es-AR" sz="4400" spc="-1" strike="noStrike">
              <a:latin typeface="Arial"/>
            </a:endParaRPr>
          </a:p>
        </p:txBody>
      </p:sp>
      <p:sp>
        <p:nvSpPr>
          <p:cNvPr id="78"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AR" sz="3200" spc="-1" strike="noStrike">
                <a:latin typeface="Arial"/>
              </a:rPr>
              <a:t>Pulse para editar el formato de esquema del texto</a:t>
            </a:r>
            <a:endParaRPr b="0" lang="es-AR" sz="3200" spc="-1" strike="noStrike">
              <a:latin typeface="Arial"/>
            </a:endParaRPr>
          </a:p>
          <a:p>
            <a:pPr lvl="1" marL="864000" indent="-324000">
              <a:spcBef>
                <a:spcPts val="1134"/>
              </a:spcBef>
              <a:buClr>
                <a:srgbClr val="000000"/>
              </a:buClr>
              <a:buSzPct val="75000"/>
              <a:buFont typeface="Symbol" charset="2"/>
              <a:buChar char=""/>
            </a:pPr>
            <a:r>
              <a:rPr b="0" lang="es-AR" sz="2800" spc="-1" strike="noStrike">
                <a:latin typeface="Arial"/>
              </a:rPr>
              <a:t>Segundo nivel del esquema</a:t>
            </a:r>
            <a:endParaRPr b="0" lang="es-AR" sz="2800" spc="-1" strike="noStrike">
              <a:latin typeface="Arial"/>
            </a:endParaRPr>
          </a:p>
          <a:p>
            <a:pPr lvl="2" marL="1296000" indent="-288000">
              <a:spcBef>
                <a:spcPts val="850"/>
              </a:spcBef>
              <a:buClr>
                <a:srgbClr val="000000"/>
              </a:buClr>
              <a:buSzPct val="45000"/>
              <a:buFont typeface="Wingdings" charset="2"/>
              <a:buChar char=""/>
            </a:pPr>
            <a:r>
              <a:rPr b="0" lang="es-AR" sz="2400" spc="-1" strike="noStrike">
                <a:latin typeface="Arial"/>
              </a:rPr>
              <a:t>Tercer nivel del esquema</a:t>
            </a:r>
            <a:endParaRPr b="0" lang="es-AR" sz="2400" spc="-1" strike="noStrike">
              <a:latin typeface="Arial"/>
            </a:endParaRPr>
          </a:p>
          <a:p>
            <a:pPr lvl="3" marL="1728000" indent="-216000">
              <a:spcBef>
                <a:spcPts val="567"/>
              </a:spcBef>
              <a:buClr>
                <a:srgbClr val="000000"/>
              </a:buClr>
              <a:buSzPct val="75000"/>
              <a:buFont typeface="Symbol" charset="2"/>
              <a:buChar char=""/>
            </a:pPr>
            <a:r>
              <a:rPr b="0" lang="es-AR" sz="2000" spc="-1" strike="noStrike">
                <a:latin typeface="Arial"/>
              </a:rPr>
              <a:t>Cuarto nivel del esquema</a:t>
            </a:r>
            <a:endParaRPr b="0" lang="es-AR" sz="2000" spc="-1" strike="noStrike">
              <a:latin typeface="Arial"/>
            </a:endParaRPr>
          </a:p>
          <a:p>
            <a:pPr lvl="4" marL="2160000" indent="-216000">
              <a:spcBef>
                <a:spcPts val="283"/>
              </a:spcBef>
              <a:buClr>
                <a:srgbClr val="000000"/>
              </a:buClr>
              <a:buSzPct val="45000"/>
              <a:buFont typeface="Wingdings" charset="2"/>
              <a:buChar char=""/>
            </a:pPr>
            <a:r>
              <a:rPr b="0" lang="es-AR" sz="2000" spc="-1" strike="noStrike">
                <a:latin typeface="Arial"/>
              </a:rPr>
              <a:t>Quinto nivel del esquema</a:t>
            </a:r>
            <a:endParaRPr b="0" lang="es-AR" sz="2000" spc="-1" strike="noStrike">
              <a:latin typeface="Arial"/>
            </a:endParaRPr>
          </a:p>
          <a:p>
            <a:pPr lvl="5" marL="2592000" indent="-216000">
              <a:spcBef>
                <a:spcPts val="283"/>
              </a:spcBef>
              <a:buClr>
                <a:srgbClr val="000000"/>
              </a:buClr>
              <a:buSzPct val="45000"/>
              <a:buFont typeface="Wingdings" charset="2"/>
              <a:buChar char=""/>
            </a:pPr>
            <a:r>
              <a:rPr b="0" lang="es-AR" sz="2000" spc="-1" strike="noStrike">
                <a:latin typeface="Arial"/>
              </a:rPr>
              <a:t>Sexto nivel del esquema</a:t>
            </a:r>
            <a:endParaRPr b="0" lang="es-AR" sz="2000" spc="-1" strike="noStrike">
              <a:latin typeface="Arial"/>
            </a:endParaRPr>
          </a:p>
          <a:p>
            <a:pPr lvl="6" marL="3024000" indent="-216000">
              <a:spcBef>
                <a:spcPts val="283"/>
              </a:spcBef>
              <a:buClr>
                <a:srgbClr val="000000"/>
              </a:buClr>
              <a:buSzPct val="45000"/>
              <a:buFont typeface="Wingdings" charset="2"/>
              <a:buChar char=""/>
            </a:pPr>
            <a:r>
              <a:rPr b="0" lang="es-AR" sz="2000" spc="-1" strike="noStrike">
                <a:latin typeface="Arial"/>
              </a:rPr>
              <a:t>Séptimo nivel del esquema</a:t>
            </a:r>
            <a:endParaRPr b="0" lang="es-A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es-AR" sz="4400" spc="-1" strike="noStrike">
                <a:latin typeface="Arial"/>
              </a:rPr>
              <a:t>Pulse para editar el formato del texto de título</a:t>
            </a:r>
            <a:endParaRPr b="0" lang="es-AR" sz="4400" spc="-1" strike="noStrike">
              <a:latin typeface="Arial"/>
            </a:endParaRPr>
          </a:p>
        </p:txBody>
      </p:sp>
      <p:sp>
        <p:nvSpPr>
          <p:cNvPr id="116"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AR" sz="3200" spc="-1" strike="noStrike">
                <a:latin typeface="Arial"/>
              </a:rPr>
              <a:t>Pulse para editar el formato de esquema del texto</a:t>
            </a:r>
            <a:endParaRPr b="0" lang="es-AR" sz="3200" spc="-1" strike="noStrike">
              <a:latin typeface="Arial"/>
            </a:endParaRPr>
          </a:p>
          <a:p>
            <a:pPr lvl="1" marL="864000" indent="-324000">
              <a:spcBef>
                <a:spcPts val="1134"/>
              </a:spcBef>
              <a:buClr>
                <a:srgbClr val="000000"/>
              </a:buClr>
              <a:buSzPct val="75000"/>
              <a:buFont typeface="Symbol" charset="2"/>
              <a:buChar char=""/>
            </a:pPr>
            <a:r>
              <a:rPr b="0" lang="es-AR" sz="2800" spc="-1" strike="noStrike">
                <a:latin typeface="Arial"/>
              </a:rPr>
              <a:t>Segundo nivel del esquema</a:t>
            </a:r>
            <a:endParaRPr b="0" lang="es-AR" sz="2800" spc="-1" strike="noStrike">
              <a:latin typeface="Arial"/>
            </a:endParaRPr>
          </a:p>
          <a:p>
            <a:pPr lvl="2" marL="1296000" indent="-288000">
              <a:spcBef>
                <a:spcPts val="850"/>
              </a:spcBef>
              <a:buClr>
                <a:srgbClr val="000000"/>
              </a:buClr>
              <a:buSzPct val="45000"/>
              <a:buFont typeface="Wingdings" charset="2"/>
              <a:buChar char=""/>
            </a:pPr>
            <a:r>
              <a:rPr b="0" lang="es-AR" sz="2400" spc="-1" strike="noStrike">
                <a:latin typeface="Arial"/>
              </a:rPr>
              <a:t>Tercer nivel del esquema</a:t>
            </a:r>
            <a:endParaRPr b="0" lang="es-AR" sz="2400" spc="-1" strike="noStrike">
              <a:latin typeface="Arial"/>
            </a:endParaRPr>
          </a:p>
          <a:p>
            <a:pPr lvl="3" marL="1728000" indent="-216000">
              <a:spcBef>
                <a:spcPts val="567"/>
              </a:spcBef>
              <a:buClr>
                <a:srgbClr val="000000"/>
              </a:buClr>
              <a:buSzPct val="75000"/>
              <a:buFont typeface="Symbol" charset="2"/>
              <a:buChar char=""/>
            </a:pPr>
            <a:r>
              <a:rPr b="0" lang="es-AR" sz="2000" spc="-1" strike="noStrike">
                <a:latin typeface="Arial"/>
              </a:rPr>
              <a:t>Cuarto nivel del esquema</a:t>
            </a:r>
            <a:endParaRPr b="0" lang="es-AR" sz="2000" spc="-1" strike="noStrike">
              <a:latin typeface="Arial"/>
            </a:endParaRPr>
          </a:p>
          <a:p>
            <a:pPr lvl="4" marL="2160000" indent="-216000">
              <a:spcBef>
                <a:spcPts val="283"/>
              </a:spcBef>
              <a:buClr>
                <a:srgbClr val="000000"/>
              </a:buClr>
              <a:buSzPct val="45000"/>
              <a:buFont typeface="Wingdings" charset="2"/>
              <a:buChar char=""/>
            </a:pPr>
            <a:r>
              <a:rPr b="0" lang="es-AR" sz="2000" spc="-1" strike="noStrike">
                <a:latin typeface="Arial"/>
              </a:rPr>
              <a:t>Quinto nivel del esquema</a:t>
            </a:r>
            <a:endParaRPr b="0" lang="es-AR" sz="2000" spc="-1" strike="noStrike">
              <a:latin typeface="Arial"/>
            </a:endParaRPr>
          </a:p>
          <a:p>
            <a:pPr lvl="5" marL="2592000" indent="-216000">
              <a:spcBef>
                <a:spcPts val="283"/>
              </a:spcBef>
              <a:buClr>
                <a:srgbClr val="000000"/>
              </a:buClr>
              <a:buSzPct val="45000"/>
              <a:buFont typeface="Wingdings" charset="2"/>
              <a:buChar char=""/>
            </a:pPr>
            <a:r>
              <a:rPr b="0" lang="es-AR" sz="2000" spc="-1" strike="noStrike">
                <a:latin typeface="Arial"/>
              </a:rPr>
              <a:t>Sexto nivel del esquema</a:t>
            </a:r>
            <a:endParaRPr b="0" lang="es-AR" sz="2000" spc="-1" strike="noStrike">
              <a:latin typeface="Arial"/>
            </a:endParaRPr>
          </a:p>
          <a:p>
            <a:pPr lvl="6" marL="3024000" indent="-216000">
              <a:spcBef>
                <a:spcPts val="283"/>
              </a:spcBef>
              <a:buClr>
                <a:srgbClr val="000000"/>
              </a:buClr>
              <a:buSzPct val="45000"/>
              <a:buFont typeface="Wingdings" charset="2"/>
              <a:buChar char=""/>
            </a:pPr>
            <a:r>
              <a:rPr b="0" lang="es-AR" sz="2000" spc="-1" strike="noStrike">
                <a:latin typeface="Arial"/>
              </a:rPr>
              <a:t>Séptimo nivel del esquema</a:t>
            </a:r>
            <a:endParaRPr b="0" lang="es-A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3240"/>
            <a:ext cx="8228880" cy="1145160"/>
          </a:xfrm>
          <a:prstGeom prst="rect">
            <a:avLst/>
          </a:prstGeom>
        </p:spPr>
        <p:txBody>
          <a:bodyPr lIns="0" rIns="0" tIns="0" bIns="0" anchor="ctr">
            <a:spAutoFit/>
          </a:bodyPr>
          <a:p>
            <a:r>
              <a:rPr b="0" lang="es-AR" sz="1800" spc="-1" strike="noStrike">
                <a:latin typeface="Arial"/>
              </a:rPr>
              <a:t>Pulse para editar el formato del texto de título</a:t>
            </a:r>
            <a:endParaRPr b="0" lang="es-AR" sz="1800" spc="-1" strike="noStrike">
              <a:latin typeface="Arial"/>
            </a:endParaRPr>
          </a:p>
        </p:txBody>
      </p:sp>
      <p:sp>
        <p:nvSpPr>
          <p:cNvPr id="154" name="PlaceHolder 2"/>
          <p:cNvSpPr>
            <a:spLocks noGrp="1"/>
          </p:cNvSpPr>
          <p:nvPr>
            <p:ph type="body"/>
          </p:nvPr>
        </p:nvSpPr>
        <p:spPr>
          <a:xfrm>
            <a:off x="457200" y="1604520"/>
            <a:ext cx="822888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AR" sz="1800" spc="-1" strike="noStrike">
                <a:latin typeface="Arial"/>
              </a:rPr>
              <a:t>Pulse para editar el formato de esquema del texto</a:t>
            </a:r>
            <a:endParaRPr b="0" lang="es-AR" sz="1800" spc="-1" strike="noStrike">
              <a:latin typeface="Arial"/>
            </a:endParaRPr>
          </a:p>
          <a:p>
            <a:pPr lvl="1" marL="864000" indent="-324000">
              <a:spcBef>
                <a:spcPts val="1134"/>
              </a:spcBef>
              <a:buClr>
                <a:srgbClr val="000000"/>
              </a:buClr>
              <a:buSzPct val="75000"/>
              <a:buFont typeface="Symbol" charset="2"/>
              <a:buChar char=""/>
            </a:pPr>
            <a:r>
              <a:rPr b="0" lang="es-AR" sz="1800" spc="-1" strike="noStrike">
                <a:latin typeface="Arial"/>
              </a:rPr>
              <a:t>Segundo nivel del esquema</a:t>
            </a:r>
            <a:endParaRPr b="0" lang="es-AR" sz="1800" spc="-1" strike="noStrike">
              <a:latin typeface="Arial"/>
            </a:endParaRPr>
          </a:p>
          <a:p>
            <a:pPr lvl="2" marL="1296000" indent="-288000">
              <a:spcBef>
                <a:spcPts val="850"/>
              </a:spcBef>
              <a:buClr>
                <a:srgbClr val="000000"/>
              </a:buClr>
              <a:buSzPct val="45000"/>
              <a:buFont typeface="Wingdings" charset="2"/>
              <a:buChar char=""/>
            </a:pPr>
            <a:r>
              <a:rPr b="0" lang="es-AR" sz="1800" spc="-1" strike="noStrike">
                <a:latin typeface="Arial"/>
              </a:rPr>
              <a:t>Tercer nivel del esquema</a:t>
            </a:r>
            <a:endParaRPr b="0" lang="es-AR" sz="1800" spc="-1" strike="noStrike">
              <a:latin typeface="Arial"/>
            </a:endParaRPr>
          </a:p>
          <a:p>
            <a:pPr lvl="3" marL="1728000" indent="-216000">
              <a:spcBef>
                <a:spcPts val="567"/>
              </a:spcBef>
              <a:buClr>
                <a:srgbClr val="000000"/>
              </a:buClr>
              <a:buSzPct val="75000"/>
              <a:buFont typeface="Symbol" charset="2"/>
              <a:buChar char=""/>
            </a:pPr>
            <a:r>
              <a:rPr b="0" lang="es-AR" sz="1800" spc="-1" strike="noStrike">
                <a:latin typeface="Arial"/>
              </a:rPr>
              <a:t>Cuarto nivel del esquema</a:t>
            </a:r>
            <a:endParaRPr b="0" lang="es-AR" sz="1800" spc="-1" strike="noStrike">
              <a:latin typeface="Arial"/>
            </a:endParaRPr>
          </a:p>
          <a:p>
            <a:pPr lvl="4" marL="2160000" indent="-216000">
              <a:spcBef>
                <a:spcPts val="283"/>
              </a:spcBef>
              <a:buClr>
                <a:srgbClr val="000000"/>
              </a:buClr>
              <a:buSzPct val="45000"/>
              <a:buFont typeface="Wingdings" charset="2"/>
              <a:buChar char=""/>
            </a:pPr>
            <a:r>
              <a:rPr b="0" lang="es-AR" sz="1800" spc="-1" strike="noStrike">
                <a:latin typeface="Arial"/>
              </a:rPr>
              <a:t>Quinto nivel del esquema</a:t>
            </a:r>
            <a:endParaRPr b="0" lang="es-AR" sz="1800" spc="-1" strike="noStrike">
              <a:latin typeface="Arial"/>
            </a:endParaRPr>
          </a:p>
          <a:p>
            <a:pPr lvl="5" marL="2592000" indent="-216000">
              <a:spcBef>
                <a:spcPts val="283"/>
              </a:spcBef>
              <a:buClr>
                <a:srgbClr val="000000"/>
              </a:buClr>
              <a:buSzPct val="45000"/>
              <a:buFont typeface="Wingdings" charset="2"/>
              <a:buChar char=""/>
            </a:pPr>
            <a:r>
              <a:rPr b="0" lang="es-AR" sz="1800" spc="-1" strike="noStrike">
                <a:latin typeface="Arial"/>
              </a:rPr>
              <a:t>Sexto nivel del esquema</a:t>
            </a:r>
            <a:endParaRPr b="0" lang="es-AR" sz="1800" spc="-1" strike="noStrike">
              <a:latin typeface="Arial"/>
            </a:endParaRPr>
          </a:p>
          <a:p>
            <a:pPr lvl="6" marL="3024000" indent="-216000">
              <a:spcBef>
                <a:spcPts val="283"/>
              </a:spcBef>
              <a:buClr>
                <a:srgbClr val="000000"/>
              </a:buClr>
              <a:buSzPct val="45000"/>
              <a:buFont typeface="Wingdings" charset="2"/>
              <a:buChar char=""/>
            </a:pPr>
            <a:r>
              <a:rPr b="0" lang="es-AR" sz="1800" spc="-1" strike="noStrike">
                <a:latin typeface="Arial"/>
              </a:rPr>
              <a:t>Séptimo nivel del esquema</a:t>
            </a:r>
            <a:endParaRPr b="0" lang="es-AR"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slideLayout" Target="../slideLayouts/slideLayout10.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jpeg"/><Relationship Id="rId3" Type="http://schemas.openxmlformats.org/officeDocument/2006/relationships/image" Target="../media/image11.jpeg"/><Relationship Id="rId4"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8.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jpeg"/><Relationship Id="rId3"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5.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49.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jpeg"/><Relationship Id="rId3"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CustomShape 1"/>
          <p:cNvSpPr/>
          <p:nvPr/>
        </p:nvSpPr>
        <p:spPr>
          <a:xfrm>
            <a:off x="457200" y="541440"/>
            <a:ext cx="8227440" cy="607680"/>
          </a:xfrm>
          <a:prstGeom prst="rect">
            <a:avLst/>
          </a:prstGeom>
          <a:noFill/>
          <a:ln>
            <a:noFill/>
          </a:ln>
          <a:effectLst>
            <a:outerShdw dir="2700000" dist="37674">
              <a:srgbClr val="000000">
                <a:alpha val="40000"/>
              </a:srgbClr>
            </a:outerShdw>
          </a:effectLst>
        </p:spPr>
        <p:style>
          <a:lnRef idx="0"/>
          <a:fillRef idx="0"/>
          <a:effectRef idx="0"/>
          <a:fontRef idx="minor"/>
        </p:style>
        <p:txBody>
          <a:bodyPr lIns="0" rIns="0" tIns="0" bIns="0" anchor="ctr">
            <a:noAutofit/>
          </a:bodyPr>
          <a:p>
            <a:pPr algn="r">
              <a:lnSpc>
                <a:spcPct val="90000"/>
              </a:lnSpc>
            </a:pPr>
            <a:r>
              <a:rPr b="1" lang="es-AR" sz="4400" spc="-1" strike="noStrike">
                <a:solidFill>
                  <a:srgbClr val="ff0000"/>
                </a:solidFill>
                <a:latin typeface="Arial"/>
                <a:ea typeface="DejaVu Sans"/>
              </a:rPr>
              <a:t>Derecho de las Familias </a:t>
            </a:r>
            <a:r>
              <a:rPr b="1" lang="es-AR" sz="4400" spc="-1" strike="noStrike">
                <a:solidFill>
                  <a:srgbClr val="069a2e"/>
                </a:solidFill>
                <a:latin typeface="Arial"/>
                <a:ea typeface="DejaVu Sans"/>
              </a:rPr>
              <a:t>2023</a:t>
            </a:r>
            <a:endParaRPr b="0" lang="es-AR" sz="4400" spc="-1" strike="noStrike">
              <a:solidFill>
                <a:srgbClr val="ff0000"/>
              </a:solidFill>
              <a:latin typeface="Arial"/>
            </a:endParaRPr>
          </a:p>
        </p:txBody>
      </p:sp>
      <p:sp>
        <p:nvSpPr>
          <p:cNvPr id="192" name="CustomShape 2"/>
          <p:cNvSpPr/>
          <p:nvPr/>
        </p:nvSpPr>
        <p:spPr>
          <a:xfrm>
            <a:off x="457200" y="3682080"/>
            <a:ext cx="8227440" cy="1895040"/>
          </a:xfrm>
          <a:prstGeom prst="rect">
            <a:avLst/>
          </a:prstGeom>
          <a:noFill/>
          <a:ln>
            <a:noFill/>
          </a:ln>
        </p:spPr>
        <p:style>
          <a:lnRef idx="0"/>
          <a:fillRef idx="0"/>
          <a:effectRef idx="0"/>
          <a:fontRef idx="minor"/>
        </p:style>
      </p:sp>
      <p:sp>
        <p:nvSpPr>
          <p:cNvPr id="193" name="CustomShape 3"/>
          <p:cNvSpPr/>
          <p:nvPr/>
        </p:nvSpPr>
        <p:spPr>
          <a:xfrm>
            <a:off x="716400" y="5677200"/>
            <a:ext cx="8227440" cy="607680"/>
          </a:xfrm>
          <a:prstGeom prst="rect">
            <a:avLst/>
          </a:prstGeom>
          <a:noFill/>
          <a:ln>
            <a:noFill/>
          </a:ln>
        </p:spPr>
        <p:style>
          <a:lnRef idx="0"/>
          <a:fillRef idx="0"/>
          <a:effectRef idx="0"/>
          <a:fontRef idx="minor"/>
        </p:style>
      </p:sp>
      <p:pic>
        <p:nvPicPr>
          <p:cNvPr id="194" name="" descr=""/>
          <p:cNvPicPr/>
          <p:nvPr/>
        </p:nvPicPr>
        <p:blipFill>
          <a:blip r:embed="rId1"/>
          <a:stretch/>
        </p:blipFill>
        <p:spPr>
          <a:xfrm>
            <a:off x="3456000" y="1872000"/>
            <a:ext cx="5400000" cy="2950920"/>
          </a:xfrm>
          <a:prstGeom prst="rect">
            <a:avLst/>
          </a:prstGeom>
          <a:ln>
            <a:noFill/>
          </a:ln>
        </p:spPr>
      </p:pic>
      <p:pic>
        <p:nvPicPr>
          <p:cNvPr id="195" name="" descr=""/>
          <p:cNvPicPr/>
          <p:nvPr/>
        </p:nvPicPr>
        <p:blipFill>
          <a:blip r:embed="rId2"/>
          <a:stretch/>
        </p:blipFill>
        <p:spPr>
          <a:xfrm rot="19896600">
            <a:off x="885960" y="1690560"/>
            <a:ext cx="2704680" cy="1685520"/>
          </a:xfrm>
          <a:prstGeom prst="rect">
            <a:avLst/>
          </a:prstGeom>
          <a:ln>
            <a:noFill/>
          </a:ln>
        </p:spPr>
      </p:pic>
      <p:pic>
        <p:nvPicPr>
          <p:cNvPr id="196" name="" descr=""/>
          <p:cNvPicPr/>
          <p:nvPr/>
        </p:nvPicPr>
        <p:blipFill>
          <a:blip r:embed="rId3"/>
          <a:stretch/>
        </p:blipFill>
        <p:spPr>
          <a:xfrm>
            <a:off x="1512000" y="4176000"/>
            <a:ext cx="3552480" cy="1285560"/>
          </a:xfrm>
          <a:prstGeom prst="rect">
            <a:avLst/>
          </a:prstGeom>
          <a:ln>
            <a:noFill/>
          </a:ln>
        </p:spPr>
      </p:pic>
    </p:spTree>
  </p:cSld>
  <mc:AlternateContent>
    <mc:Choice Requires="p14">
      <p:transition spd="med" p14:dur="800"/>
    </mc:Choice>
    <mc:Fallback>
      <p:transition spd="med"/>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3a2c7"/>
        </a:solidFill>
      </p:bgPr>
    </p:bg>
    <p:spTree>
      <p:nvGrpSpPr>
        <p:cNvPr id="1" name=""/>
        <p:cNvGrpSpPr/>
        <p:nvPr/>
      </p:nvGrpSpPr>
      <p:grpSpPr>
        <a:xfrm>
          <a:off x="0" y="0"/>
          <a:ext cx="0" cy="0"/>
          <a:chOff x="0" y="0"/>
          <a:chExt cx="0" cy="0"/>
        </a:xfrm>
      </p:grpSpPr>
      <p:sp>
        <p:nvSpPr>
          <p:cNvPr id="220" name="CustomShape 1"/>
          <p:cNvSpPr/>
          <p:nvPr/>
        </p:nvSpPr>
        <p:spPr>
          <a:xfrm>
            <a:off x="457200" y="274680"/>
            <a:ext cx="8226360" cy="659880"/>
          </a:xfrm>
          <a:prstGeom prst="rect">
            <a:avLst/>
          </a:prstGeom>
          <a:solidFill>
            <a:srgbClr val="ffff00"/>
          </a:solidFill>
          <a:ln>
            <a:noFill/>
          </a:ln>
        </p:spPr>
        <p:style>
          <a:lnRef idx="0"/>
          <a:fillRef idx="0"/>
          <a:effectRef idx="0"/>
          <a:fontRef idx="minor"/>
        </p:style>
        <p:txBody>
          <a:bodyPr lIns="90000" rIns="90000" tIns="45000" bIns="45000" anchor="ctr">
            <a:noAutofit/>
          </a:bodyPr>
          <a:p>
            <a:pPr>
              <a:lnSpc>
                <a:spcPct val="100000"/>
              </a:lnSpc>
            </a:pPr>
            <a:r>
              <a:rPr b="1" i="1" lang="es-AR" sz="2400" spc="-1" strike="noStrike">
                <a:solidFill>
                  <a:srgbClr val="000000"/>
                </a:solidFill>
                <a:latin typeface="Arial"/>
                <a:ea typeface="DejaVu Sans"/>
              </a:rPr>
              <a:t>Apuntes básicos…</a:t>
            </a:r>
            <a:endParaRPr b="0" lang="es-AR" sz="2400" spc="-1" strike="noStrike">
              <a:latin typeface="Arial"/>
            </a:endParaRPr>
          </a:p>
        </p:txBody>
      </p:sp>
      <p:sp>
        <p:nvSpPr>
          <p:cNvPr id="221" name="CustomShape 2"/>
          <p:cNvSpPr/>
          <p:nvPr/>
        </p:nvSpPr>
        <p:spPr>
          <a:xfrm>
            <a:off x="432000" y="1154520"/>
            <a:ext cx="8226360" cy="4893120"/>
          </a:xfrm>
          <a:prstGeom prst="rect">
            <a:avLst/>
          </a:prstGeom>
          <a:solidFill>
            <a:srgbClr val="e6e0ec"/>
          </a:solidFill>
          <a:ln>
            <a:noFill/>
          </a:ln>
        </p:spPr>
        <p:style>
          <a:lnRef idx="0"/>
          <a:fillRef idx="0"/>
          <a:effectRef idx="0"/>
          <a:fontRef idx="minor"/>
        </p:style>
      </p:sp>
      <p:sp>
        <p:nvSpPr>
          <p:cNvPr id="222" name="CustomShape 3"/>
          <p:cNvSpPr/>
          <p:nvPr/>
        </p:nvSpPr>
        <p:spPr>
          <a:xfrm>
            <a:off x="576000" y="1800000"/>
            <a:ext cx="8134560" cy="4323960"/>
          </a:xfrm>
          <a:prstGeom prst="rect">
            <a:avLst/>
          </a:prstGeom>
          <a:noFill/>
          <a:ln>
            <a:noFill/>
          </a:ln>
        </p:spPr>
        <p:style>
          <a:lnRef idx="0"/>
          <a:fillRef idx="0"/>
          <a:effectRef idx="0"/>
          <a:fontRef idx="minor"/>
        </p:style>
        <p:txBody>
          <a:bodyPr lIns="90000" rIns="90000" tIns="45000" bIns="45000">
            <a:spAutoFit/>
          </a:bodyPr>
          <a:p>
            <a:pPr>
              <a:lnSpc>
                <a:spcPct val="100000"/>
              </a:lnSpc>
            </a:pPr>
            <a:endParaRPr b="0" lang="es-AR" sz="1800" spc="-1" strike="noStrike">
              <a:latin typeface="Arial"/>
            </a:endParaRPr>
          </a:p>
          <a:p>
            <a:pPr>
              <a:lnSpc>
                <a:spcPct val="100000"/>
              </a:lnSpc>
            </a:pPr>
            <a:r>
              <a:rPr b="1" lang="es-AR" sz="2600" spc="-1" strike="noStrike" u="sng">
                <a:solidFill>
                  <a:srgbClr val="000000"/>
                </a:solidFill>
                <a:uFillTx/>
                <a:latin typeface="Arial"/>
                <a:ea typeface="DejaVu Sans"/>
              </a:rPr>
              <a:t>La identidad de género no es lo mismo que la orientación sexual o las características sexuales. </a:t>
            </a:r>
            <a:endParaRPr b="0" lang="es-AR" sz="2600" spc="-1" strike="noStrike">
              <a:latin typeface="Arial"/>
            </a:endParaRPr>
          </a:p>
          <a:p>
            <a:pPr>
              <a:lnSpc>
                <a:spcPct val="100000"/>
              </a:lnSpc>
            </a:pPr>
            <a:endParaRPr b="0" lang="es-AR" sz="2600" spc="-1" strike="noStrike">
              <a:latin typeface="Arial"/>
            </a:endParaRPr>
          </a:p>
          <a:p>
            <a:pPr>
              <a:lnSpc>
                <a:spcPct val="100000"/>
              </a:lnSpc>
            </a:pPr>
            <a:r>
              <a:rPr b="1" lang="es-AR" sz="2600" spc="-1" strike="noStrike" u="sng">
                <a:solidFill>
                  <a:srgbClr val="000000"/>
                </a:solidFill>
                <a:uFillTx/>
                <a:latin typeface="Arial"/>
                <a:ea typeface="DejaVu Sans"/>
              </a:rPr>
              <a:t>Género no binario,</a:t>
            </a:r>
            <a:r>
              <a:rPr b="0" lang="es-AR" sz="2600" spc="-1" strike="noStrike">
                <a:solidFill>
                  <a:srgbClr val="000000"/>
                </a:solidFill>
                <a:latin typeface="Arial"/>
                <a:ea typeface="DejaVu Sans"/>
              </a:rPr>
              <a:t> genderqueer o intergénero, es una forma de expresión que agrupa a un conjunto de identidades que entran en el concepto de transgénero, lo opuesto al significado de binario, no se identifican con género femenino o masculino</a:t>
            </a:r>
            <a:endParaRPr b="0" lang="es-AR" sz="2600" spc="-1" strike="noStrike">
              <a:latin typeface="Arial"/>
            </a:endParaRPr>
          </a:p>
          <a:p>
            <a:pPr>
              <a:lnSpc>
                <a:spcPct val="100000"/>
              </a:lnSpc>
            </a:pPr>
            <a:endParaRPr b="0" lang="es-AR" sz="2600" spc="-1" strike="noStrike">
              <a:latin typeface="Arial"/>
            </a:endParaRPr>
          </a:p>
          <a:p>
            <a:pPr>
              <a:lnSpc>
                <a:spcPct val="100000"/>
              </a:lnSpc>
            </a:pPr>
            <a:endParaRPr b="0" lang="es-AR" sz="2600" spc="-1" strike="noStrike">
              <a:latin typeface="Arial"/>
            </a:endParaRPr>
          </a:p>
        </p:txBody>
      </p:sp>
    </p:spTree>
  </p:cSld>
  <mc:AlternateContent>
    <mc:Choice Requires="p14">
      <p:transition spd="slow" p14:dur="2000">
        <p14:ripple/>
      </p:transition>
    </mc:Choice>
    <mc:Fallback>
      <p:transition spd="slow">
        <p:fade/>
      </p:transition>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3a2c7"/>
        </a:solidFill>
      </p:bgPr>
    </p:bg>
    <p:spTree>
      <p:nvGrpSpPr>
        <p:cNvPr id="1" name=""/>
        <p:cNvGrpSpPr/>
        <p:nvPr/>
      </p:nvGrpSpPr>
      <p:grpSpPr>
        <a:xfrm>
          <a:off x="0" y="0"/>
          <a:ext cx="0" cy="0"/>
          <a:chOff x="0" y="0"/>
          <a:chExt cx="0" cy="0"/>
        </a:xfrm>
      </p:grpSpPr>
      <p:sp>
        <p:nvSpPr>
          <p:cNvPr id="223" name="CustomShape 1"/>
          <p:cNvSpPr/>
          <p:nvPr/>
        </p:nvSpPr>
        <p:spPr>
          <a:xfrm>
            <a:off x="457200" y="274680"/>
            <a:ext cx="8226360" cy="1139760"/>
          </a:xfrm>
          <a:prstGeom prst="rect">
            <a:avLst/>
          </a:prstGeom>
          <a:solidFill>
            <a:srgbClr val="ffff00"/>
          </a:solidFill>
          <a:ln>
            <a:noFill/>
          </a:ln>
        </p:spPr>
        <p:style>
          <a:lnRef idx="0"/>
          <a:fillRef idx="0"/>
          <a:effectRef idx="0"/>
          <a:fontRef idx="minor"/>
        </p:style>
      </p:sp>
      <p:sp>
        <p:nvSpPr>
          <p:cNvPr id="224" name="CustomShape 2"/>
          <p:cNvSpPr/>
          <p:nvPr/>
        </p:nvSpPr>
        <p:spPr>
          <a:xfrm>
            <a:off x="504000" y="1584000"/>
            <a:ext cx="8226360" cy="4893120"/>
          </a:xfrm>
          <a:prstGeom prst="rect">
            <a:avLst/>
          </a:prstGeom>
          <a:solidFill>
            <a:srgbClr val="e6e0ec"/>
          </a:solidFill>
          <a:ln>
            <a:noFill/>
          </a:ln>
        </p:spPr>
        <p:style>
          <a:lnRef idx="0"/>
          <a:fillRef idx="0"/>
          <a:effectRef idx="0"/>
          <a:fontRef idx="minor"/>
        </p:style>
      </p:sp>
      <p:sp>
        <p:nvSpPr>
          <p:cNvPr id="225" name="CustomShape 3"/>
          <p:cNvSpPr/>
          <p:nvPr/>
        </p:nvSpPr>
        <p:spPr>
          <a:xfrm>
            <a:off x="504000" y="1656000"/>
            <a:ext cx="8226360" cy="44470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s-AR" sz="2200" spc="-1" strike="noStrike">
                <a:solidFill>
                  <a:srgbClr val="000000"/>
                </a:solidFill>
                <a:latin typeface="Arial"/>
                <a:ea typeface="DejaVu Sans"/>
              </a:rPr>
              <a:t>Es la forma en que manifestamos nuestro género mediante nuestro comportamiento y nuestra apariencia. La expresión de género puede ser masculina, femenina, andrógina o cualquier combinación de las tres. Para muchas personas, su expresión de género se ajusta a las ideas que la sociedad considera apropiadas para su género, mientras que para otras no. Las personas cuya expresión de género no se ajusta a las normas y expectativas sociales, como los hombres que son percibidos como “afeminados” o las mujeres consideradas “masculinas”, suelen ser objeto de duros castigos como acosos y agresiones físicas, sexuales o psicológicas. La expresión de género de una persona no siempre está vinculada con su sexo biológico, su identidad de género o su orientación sexual.</a:t>
            </a:r>
            <a:endParaRPr b="0" lang="es-AR" sz="2200" spc="-1" strike="noStrike">
              <a:latin typeface="Arial"/>
            </a:endParaRPr>
          </a:p>
        </p:txBody>
      </p:sp>
      <p:sp>
        <p:nvSpPr>
          <p:cNvPr id="226" name="CustomShape 4"/>
          <p:cNvSpPr/>
          <p:nvPr/>
        </p:nvSpPr>
        <p:spPr>
          <a:xfrm>
            <a:off x="2810160" y="648000"/>
            <a:ext cx="2948400" cy="6382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AR" sz="1800" spc="-1" strike="noStrike">
                <a:solidFill>
                  <a:srgbClr val="000000"/>
                </a:solidFill>
                <a:latin typeface="Arial"/>
                <a:ea typeface="DejaVu Sans"/>
              </a:rPr>
              <a:t>EXPRESIÓN DE GÉNERO</a:t>
            </a:r>
            <a:endParaRPr b="0" lang="es-AR" sz="1800" spc="-1" strike="noStrike">
              <a:latin typeface="Arial"/>
            </a:endParaRPr>
          </a:p>
        </p:txBody>
      </p:sp>
    </p:spTree>
  </p:cSld>
  <mc:AlternateContent>
    <mc:Choice Requires="p14">
      <p:transition spd="slow" p14:dur="2000">
        <p14:ripple/>
      </p:transition>
    </mc:Choice>
    <mc:Fallback>
      <p:transition spd="slow">
        <p:fade/>
      </p:transition>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3a2c7"/>
        </a:solidFill>
      </p:bgPr>
    </p:bg>
    <p:spTree>
      <p:nvGrpSpPr>
        <p:cNvPr id="1" name=""/>
        <p:cNvGrpSpPr/>
        <p:nvPr/>
      </p:nvGrpSpPr>
      <p:grpSpPr>
        <a:xfrm>
          <a:off x="0" y="0"/>
          <a:ext cx="0" cy="0"/>
          <a:chOff x="0" y="0"/>
          <a:chExt cx="0" cy="0"/>
        </a:xfrm>
      </p:grpSpPr>
      <p:sp>
        <p:nvSpPr>
          <p:cNvPr id="227" name="CustomShape 1"/>
          <p:cNvSpPr/>
          <p:nvPr/>
        </p:nvSpPr>
        <p:spPr>
          <a:xfrm>
            <a:off x="457200" y="274680"/>
            <a:ext cx="8226360" cy="1139760"/>
          </a:xfrm>
          <a:prstGeom prst="rect">
            <a:avLst/>
          </a:prstGeom>
          <a:solidFill>
            <a:srgbClr val="ffff00"/>
          </a:solidFill>
          <a:ln>
            <a:noFill/>
          </a:ln>
        </p:spPr>
        <p:style>
          <a:lnRef idx="0"/>
          <a:fillRef idx="0"/>
          <a:effectRef idx="0"/>
          <a:fontRef idx="minor"/>
        </p:style>
        <p:txBody>
          <a:bodyPr lIns="90000" rIns="90000" tIns="45000" bIns="45000" anchor="ctr">
            <a:noAutofit/>
          </a:bodyPr>
          <a:p>
            <a:pPr algn="ctr">
              <a:lnSpc>
                <a:spcPct val="100000"/>
              </a:lnSpc>
            </a:pPr>
            <a:r>
              <a:rPr b="1" lang="es-AR" sz="4400" spc="-1" strike="noStrike" u="sng">
                <a:solidFill>
                  <a:srgbClr val="000000"/>
                </a:solidFill>
                <a:uFillTx/>
                <a:latin typeface="Calibri"/>
                <a:ea typeface="DejaVu Sans"/>
              </a:rPr>
              <a:t>Otras nociones</a:t>
            </a:r>
            <a:endParaRPr b="0" lang="es-AR" sz="4400" spc="-1" strike="noStrike">
              <a:latin typeface="Arial"/>
            </a:endParaRPr>
          </a:p>
        </p:txBody>
      </p:sp>
      <p:sp>
        <p:nvSpPr>
          <p:cNvPr id="228" name="CustomShape 2"/>
          <p:cNvSpPr/>
          <p:nvPr/>
        </p:nvSpPr>
        <p:spPr>
          <a:xfrm>
            <a:off x="432000" y="1370880"/>
            <a:ext cx="8226360" cy="4893120"/>
          </a:xfrm>
          <a:prstGeom prst="rect">
            <a:avLst/>
          </a:prstGeom>
          <a:solidFill>
            <a:srgbClr val="ffffd7"/>
          </a:solidFill>
          <a:ln>
            <a:noFill/>
          </a:ln>
        </p:spPr>
        <p:style>
          <a:lnRef idx="0"/>
          <a:fillRef idx="0"/>
          <a:effectRef idx="0"/>
          <a:fontRef idx="minor"/>
        </p:style>
      </p:sp>
      <p:sp>
        <p:nvSpPr>
          <p:cNvPr id="229" name="CustomShape 3"/>
          <p:cNvSpPr/>
          <p:nvPr/>
        </p:nvSpPr>
        <p:spPr>
          <a:xfrm>
            <a:off x="576000" y="1728000"/>
            <a:ext cx="7773480" cy="11552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AR" sz="1400" spc="-1" strike="noStrike" u="sng">
                <a:solidFill>
                  <a:srgbClr val="000000"/>
                </a:solidFill>
                <a:uFillTx/>
                <a:latin typeface="Arial"/>
                <a:ea typeface="DejaVu Sans"/>
              </a:rPr>
              <a:t>Intersex:</a:t>
            </a:r>
            <a:r>
              <a:rPr b="1" lang="es-AR" sz="1400" spc="-1" strike="noStrike">
                <a:solidFill>
                  <a:srgbClr val="000000"/>
                </a:solidFill>
                <a:latin typeface="Arial"/>
                <a:ea typeface="DejaVu Sans"/>
              </a:rPr>
              <a:t> Todas las situaciones en las que la anatomía sexual no se ajusta físicamente a los estándares culturales definidos para el cuerpo femenino o masculino.</a:t>
            </a:r>
            <a:endParaRPr b="0" lang="es-AR" sz="1400" spc="-1" strike="noStrike">
              <a:latin typeface="Arial"/>
            </a:endParaRPr>
          </a:p>
          <a:p>
            <a:pPr>
              <a:lnSpc>
                <a:spcPct val="100000"/>
              </a:lnSpc>
            </a:pPr>
            <a:r>
              <a:rPr b="1" lang="es-AR" sz="1400" spc="-1" strike="noStrike" u="sng">
                <a:solidFill>
                  <a:srgbClr val="000000"/>
                </a:solidFill>
                <a:uFillTx/>
                <a:latin typeface="Arial"/>
                <a:ea typeface="DejaVu Sans"/>
              </a:rPr>
              <a:t>Transexual:</a:t>
            </a:r>
            <a:r>
              <a:rPr b="1" lang="es-AR" sz="1400" spc="-1" strike="noStrike">
                <a:solidFill>
                  <a:srgbClr val="000000"/>
                </a:solidFill>
                <a:latin typeface="Arial"/>
                <a:ea typeface="DejaVu Sans"/>
              </a:rPr>
              <a:t> No se identifica con su cuerpo y busca reasignación.</a:t>
            </a:r>
            <a:endParaRPr b="0" lang="es-AR" sz="1400" spc="-1" strike="noStrike">
              <a:latin typeface="Arial"/>
            </a:endParaRPr>
          </a:p>
          <a:p>
            <a:pPr>
              <a:lnSpc>
                <a:spcPct val="100000"/>
              </a:lnSpc>
            </a:pPr>
            <a:r>
              <a:rPr b="1" lang="es-AR" sz="1400" spc="-1" strike="noStrike" u="sng">
                <a:solidFill>
                  <a:srgbClr val="000000"/>
                </a:solidFill>
                <a:uFillTx/>
                <a:latin typeface="Arial"/>
                <a:ea typeface="DejaVu Sans"/>
              </a:rPr>
              <a:t>Transgénero:</a:t>
            </a:r>
            <a:r>
              <a:rPr b="1" lang="es-AR" sz="1400" spc="-1" strike="noStrike">
                <a:solidFill>
                  <a:srgbClr val="000000"/>
                </a:solidFill>
                <a:latin typeface="Arial"/>
                <a:ea typeface="DejaVu Sans"/>
              </a:rPr>
              <a:t> No se identifica pero no busca reasignación.</a:t>
            </a:r>
            <a:endParaRPr b="0" lang="es-AR" sz="1400" spc="-1" strike="noStrike">
              <a:latin typeface="Arial"/>
            </a:endParaRPr>
          </a:p>
          <a:p>
            <a:pPr>
              <a:lnSpc>
                <a:spcPct val="100000"/>
              </a:lnSpc>
            </a:pPr>
            <a:r>
              <a:rPr b="1" lang="es-AR" sz="1400" spc="-1" strike="noStrike" u="sng">
                <a:solidFill>
                  <a:srgbClr val="000000"/>
                </a:solidFill>
                <a:uFillTx/>
                <a:latin typeface="Arial"/>
                <a:ea typeface="DejaVu Sans"/>
              </a:rPr>
              <a:t>Travesti:</a:t>
            </a:r>
            <a:r>
              <a:rPr b="1" lang="es-AR" sz="1400" spc="-1" strike="noStrike">
                <a:solidFill>
                  <a:srgbClr val="000000"/>
                </a:solidFill>
                <a:latin typeface="Arial"/>
                <a:ea typeface="DejaVu Sans"/>
              </a:rPr>
              <a:t> Se trasviste.</a:t>
            </a:r>
            <a:endParaRPr b="0" lang="es-AR" sz="1400" spc="-1" strike="noStrike">
              <a:latin typeface="Arial"/>
            </a:endParaRPr>
          </a:p>
        </p:txBody>
      </p:sp>
      <p:pic>
        <p:nvPicPr>
          <p:cNvPr id="230" name="" descr=""/>
          <p:cNvPicPr/>
          <p:nvPr/>
        </p:nvPicPr>
        <p:blipFill>
          <a:blip r:embed="rId1"/>
          <a:stretch/>
        </p:blipFill>
        <p:spPr>
          <a:xfrm>
            <a:off x="4464000" y="3528000"/>
            <a:ext cx="3958560" cy="2230560"/>
          </a:xfrm>
          <a:prstGeom prst="rect">
            <a:avLst/>
          </a:prstGeom>
          <a:ln>
            <a:noFill/>
          </a:ln>
        </p:spPr>
      </p:pic>
      <p:pic>
        <p:nvPicPr>
          <p:cNvPr id="231" name="" descr=""/>
          <p:cNvPicPr/>
          <p:nvPr/>
        </p:nvPicPr>
        <p:blipFill>
          <a:blip r:embed="rId2"/>
          <a:stretch/>
        </p:blipFill>
        <p:spPr>
          <a:xfrm>
            <a:off x="2952000" y="2758680"/>
            <a:ext cx="2141280" cy="2855880"/>
          </a:xfrm>
          <a:prstGeom prst="rect">
            <a:avLst/>
          </a:prstGeom>
          <a:ln>
            <a:noFill/>
          </a:ln>
        </p:spPr>
      </p:pic>
      <p:pic>
        <p:nvPicPr>
          <p:cNvPr id="232" name="" descr=""/>
          <p:cNvPicPr/>
          <p:nvPr/>
        </p:nvPicPr>
        <p:blipFill>
          <a:blip r:embed="rId3"/>
          <a:stretch/>
        </p:blipFill>
        <p:spPr>
          <a:xfrm>
            <a:off x="648000" y="3789000"/>
            <a:ext cx="2232000" cy="1611000"/>
          </a:xfrm>
          <a:prstGeom prst="rect">
            <a:avLst/>
          </a:prstGeom>
          <a:ln>
            <a:noFill/>
          </a:ln>
        </p:spPr>
      </p:pic>
    </p:spTree>
  </p:cSld>
  <mc:AlternateContent>
    <mc:Choice Requires="p14">
      <p:transition spd="slow" p14:dur="2000">
        <p14:ripple/>
      </p:transition>
    </mc:Choice>
    <mc:Fallback>
      <p:transition spd="slow">
        <p:fade/>
      </p:transition>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3a2c7"/>
        </a:solidFill>
      </p:bgPr>
    </p:bg>
    <p:spTree>
      <p:nvGrpSpPr>
        <p:cNvPr id="1" name=""/>
        <p:cNvGrpSpPr/>
        <p:nvPr/>
      </p:nvGrpSpPr>
      <p:grpSpPr>
        <a:xfrm>
          <a:off x="0" y="0"/>
          <a:ext cx="0" cy="0"/>
          <a:chOff x="0" y="0"/>
          <a:chExt cx="0" cy="0"/>
        </a:xfrm>
      </p:grpSpPr>
      <p:pic>
        <p:nvPicPr>
          <p:cNvPr id="233" name="" descr=""/>
          <p:cNvPicPr/>
          <p:nvPr/>
        </p:nvPicPr>
        <p:blipFill>
          <a:blip r:embed="rId1"/>
          <a:stretch/>
        </p:blipFill>
        <p:spPr>
          <a:xfrm>
            <a:off x="1261080" y="1296000"/>
            <a:ext cx="6730920" cy="4680000"/>
          </a:xfrm>
          <a:prstGeom prst="rect">
            <a:avLst/>
          </a:prstGeom>
          <a:ln>
            <a:noFill/>
          </a:ln>
        </p:spPr>
      </p:pic>
    </p:spTree>
  </p:cSld>
  <mc:AlternateContent>
    <mc:Choice Requires="p14">
      <p:transition spd="slow" p14:dur="2000">
        <p14:ripple/>
      </p:transition>
    </mc:Choice>
    <mc:Fallback>
      <p:transition spd="slow">
        <p:fade/>
      </p:transition>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3a2c7"/>
        </a:solidFill>
      </p:bgPr>
    </p:bg>
    <p:spTree>
      <p:nvGrpSpPr>
        <p:cNvPr id="1" name=""/>
        <p:cNvGrpSpPr/>
        <p:nvPr/>
      </p:nvGrpSpPr>
      <p:grpSpPr>
        <a:xfrm>
          <a:off x="0" y="0"/>
          <a:ext cx="0" cy="0"/>
          <a:chOff x="0" y="0"/>
          <a:chExt cx="0" cy="0"/>
        </a:xfrm>
      </p:grpSpPr>
      <p:sp>
        <p:nvSpPr>
          <p:cNvPr id="234" name="CustomShape 1"/>
          <p:cNvSpPr/>
          <p:nvPr/>
        </p:nvSpPr>
        <p:spPr>
          <a:xfrm>
            <a:off x="457200" y="274680"/>
            <a:ext cx="8226360" cy="1139760"/>
          </a:xfrm>
          <a:prstGeom prst="rect">
            <a:avLst/>
          </a:prstGeom>
          <a:solidFill>
            <a:srgbClr val="ffff00"/>
          </a:solidFill>
          <a:ln>
            <a:noFill/>
          </a:ln>
        </p:spPr>
        <p:style>
          <a:lnRef idx="0"/>
          <a:fillRef idx="0"/>
          <a:effectRef idx="0"/>
          <a:fontRef idx="minor"/>
        </p:style>
        <p:txBody>
          <a:bodyPr lIns="90000" rIns="90000" tIns="45000" bIns="45000" anchor="ctr">
            <a:noAutofit/>
          </a:bodyPr>
          <a:p>
            <a:pPr algn="ctr">
              <a:lnSpc>
                <a:spcPct val="100000"/>
              </a:lnSpc>
            </a:pPr>
            <a:r>
              <a:rPr b="1" lang="es-AR" sz="4400" spc="-1" strike="noStrike" u="sng">
                <a:solidFill>
                  <a:srgbClr val="000000"/>
                </a:solidFill>
                <a:uFillTx/>
                <a:latin typeface="Calibri"/>
                <a:ea typeface="DejaVu Sans"/>
              </a:rPr>
              <a:t>LEY 26743</a:t>
            </a:r>
            <a:endParaRPr b="0" lang="es-AR" sz="4400" spc="-1" strike="noStrike">
              <a:latin typeface="Arial"/>
            </a:endParaRPr>
          </a:p>
        </p:txBody>
      </p:sp>
      <p:sp>
        <p:nvSpPr>
          <p:cNvPr id="235" name="CustomShape 2"/>
          <p:cNvSpPr/>
          <p:nvPr/>
        </p:nvSpPr>
        <p:spPr>
          <a:xfrm>
            <a:off x="482760" y="1512000"/>
            <a:ext cx="8226360" cy="4893120"/>
          </a:xfrm>
          <a:prstGeom prst="rect">
            <a:avLst/>
          </a:prstGeom>
          <a:solidFill>
            <a:srgbClr val="ffffd7"/>
          </a:solidFill>
          <a:ln>
            <a:noFill/>
          </a:ln>
        </p:spPr>
        <p:style>
          <a:lnRef idx="0"/>
          <a:fillRef idx="0"/>
          <a:effectRef idx="0"/>
          <a:fontRef idx="minor"/>
        </p:style>
      </p:sp>
      <p:sp>
        <p:nvSpPr>
          <p:cNvPr id="236" name="CustomShape 3"/>
          <p:cNvSpPr/>
          <p:nvPr/>
        </p:nvSpPr>
        <p:spPr>
          <a:xfrm>
            <a:off x="576000" y="1728000"/>
            <a:ext cx="7773480" cy="20077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AR" sz="1400" spc="-1" strike="noStrike">
                <a:solidFill>
                  <a:srgbClr val="000000"/>
                </a:solidFill>
                <a:latin typeface="Arial"/>
                <a:ea typeface="DejaVu Sans"/>
              </a:rPr>
              <a:t>Toda persona tiene derecho:</a:t>
            </a:r>
            <a:endParaRPr b="0" lang="es-AR" sz="1400" spc="-1" strike="noStrike">
              <a:latin typeface="Arial"/>
            </a:endParaRPr>
          </a:p>
          <a:p>
            <a:pPr>
              <a:lnSpc>
                <a:spcPct val="100000"/>
              </a:lnSpc>
            </a:pPr>
            <a:endParaRPr b="0" lang="es-AR" sz="1400" spc="-1" strike="noStrike">
              <a:latin typeface="Arial"/>
            </a:endParaRPr>
          </a:p>
          <a:p>
            <a:pPr>
              <a:lnSpc>
                <a:spcPct val="100000"/>
              </a:lnSpc>
            </a:pPr>
            <a:r>
              <a:rPr b="1" lang="es-AR" sz="1400" spc="-1" strike="noStrike">
                <a:solidFill>
                  <a:srgbClr val="000000"/>
                </a:solidFill>
                <a:latin typeface="Arial"/>
                <a:ea typeface="DejaVu Sans"/>
              </a:rPr>
              <a:t>a) Al reconocimiento de su identidad de género;</a:t>
            </a:r>
            <a:endParaRPr b="0" lang="es-AR" sz="1400" spc="-1" strike="noStrike">
              <a:latin typeface="Arial"/>
            </a:endParaRPr>
          </a:p>
          <a:p>
            <a:pPr>
              <a:lnSpc>
                <a:spcPct val="100000"/>
              </a:lnSpc>
            </a:pPr>
            <a:endParaRPr b="0" lang="es-AR" sz="1400" spc="-1" strike="noStrike">
              <a:latin typeface="Arial"/>
            </a:endParaRPr>
          </a:p>
          <a:p>
            <a:pPr>
              <a:lnSpc>
                <a:spcPct val="100000"/>
              </a:lnSpc>
            </a:pPr>
            <a:r>
              <a:rPr b="1" lang="es-AR" sz="1400" spc="-1" strike="noStrike">
                <a:solidFill>
                  <a:srgbClr val="000000"/>
                </a:solidFill>
                <a:latin typeface="Arial"/>
                <a:ea typeface="DejaVu Sans"/>
              </a:rPr>
              <a:t>b) Al libre desarrollo de su persona conforme a su identidad de género;</a:t>
            </a:r>
            <a:endParaRPr b="0" lang="es-AR" sz="1400" spc="-1" strike="noStrike">
              <a:latin typeface="Arial"/>
            </a:endParaRPr>
          </a:p>
          <a:p>
            <a:pPr>
              <a:lnSpc>
                <a:spcPct val="100000"/>
              </a:lnSpc>
            </a:pPr>
            <a:endParaRPr b="0" lang="es-AR" sz="1400" spc="-1" strike="noStrike">
              <a:latin typeface="Arial"/>
            </a:endParaRPr>
          </a:p>
          <a:p>
            <a:pPr>
              <a:lnSpc>
                <a:spcPct val="100000"/>
              </a:lnSpc>
            </a:pPr>
            <a:r>
              <a:rPr b="1" lang="es-AR" sz="1400" spc="-1" strike="noStrike">
                <a:solidFill>
                  <a:srgbClr val="000000"/>
                </a:solidFill>
                <a:latin typeface="Arial"/>
                <a:ea typeface="DejaVu Sans"/>
              </a:rPr>
              <a:t>c) A ser tratada de acuerdo con su identidad de género y, en particular, a ser identificada de ese modo en los instrumentos que acreditan su identidad respecto de el/los nombre/s de pila, imagen y sexo con los que allí es registrada.</a:t>
            </a:r>
            <a:endParaRPr b="0" lang="es-AR" sz="1400" spc="-1" strike="noStrike">
              <a:latin typeface="Arial"/>
            </a:endParaRPr>
          </a:p>
        </p:txBody>
      </p:sp>
      <p:pic>
        <p:nvPicPr>
          <p:cNvPr id="237" name="Imagen 134" descr=""/>
          <p:cNvPicPr/>
          <p:nvPr/>
        </p:nvPicPr>
        <p:blipFill>
          <a:blip r:embed="rId1"/>
          <a:stretch/>
        </p:blipFill>
        <p:spPr>
          <a:xfrm>
            <a:off x="4874400" y="3888000"/>
            <a:ext cx="3475080" cy="2266200"/>
          </a:xfrm>
          <a:prstGeom prst="rect">
            <a:avLst/>
          </a:prstGeom>
          <a:ln>
            <a:noFill/>
          </a:ln>
        </p:spPr>
      </p:pic>
    </p:spTree>
  </p:cSld>
  <mc:AlternateContent>
    <mc:Choice Requires="p14">
      <p:transition spd="slow" p14:dur="2000">
        <p14:ripple/>
      </p:transition>
    </mc:Choice>
    <mc:Fallback>
      <p:transition spd="slow">
        <p:fade/>
      </p:transition>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3a2c7"/>
        </a:solidFill>
      </p:bgPr>
    </p:bg>
    <p:spTree>
      <p:nvGrpSpPr>
        <p:cNvPr id="1" name=""/>
        <p:cNvGrpSpPr/>
        <p:nvPr/>
      </p:nvGrpSpPr>
      <p:grpSpPr>
        <a:xfrm>
          <a:off x="0" y="0"/>
          <a:ext cx="0" cy="0"/>
          <a:chOff x="0" y="0"/>
          <a:chExt cx="0" cy="0"/>
        </a:xfrm>
      </p:grpSpPr>
      <p:sp>
        <p:nvSpPr>
          <p:cNvPr id="238" name="CustomShape 1"/>
          <p:cNvSpPr/>
          <p:nvPr/>
        </p:nvSpPr>
        <p:spPr>
          <a:xfrm>
            <a:off x="457200" y="274680"/>
            <a:ext cx="8226360" cy="1139760"/>
          </a:xfrm>
          <a:prstGeom prst="rect">
            <a:avLst/>
          </a:prstGeom>
          <a:solidFill>
            <a:srgbClr val="ffff00"/>
          </a:solidFill>
          <a:ln>
            <a:noFill/>
          </a:ln>
        </p:spPr>
        <p:style>
          <a:lnRef idx="0"/>
          <a:fillRef idx="0"/>
          <a:effectRef idx="0"/>
          <a:fontRef idx="minor"/>
        </p:style>
        <p:txBody>
          <a:bodyPr lIns="90000" rIns="90000" tIns="45000" bIns="45000" anchor="ctr">
            <a:noAutofit/>
          </a:bodyPr>
          <a:p>
            <a:pPr algn="ctr">
              <a:lnSpc>
                <a:spcPct val="100000"/>
              </a:lnSpc>
            </a:pPr>
            <a:r>
              <a:rPr b="1" lang="es-AR" sz="4400" spc="-1" strike="noStrike" u="sng">
                <a:solidFill>
                  <a:srgbClr val="000000"/>
                </a:solidFill>
                <a:uFillTx/>
                <a:latin typeface="Calibri"/>
                <a:ea typeface="DejaVu Sans"/>
              </a:rPr>
              <a:t>LEY 26743</a:t>
            </a:r>
            <a:endParaRPr b="0" lang="es-AR" sz="4400" spc="-1" strike="noStrike">
              <a:latin typeface="Arial"/>
            </a:endParaRPr>
          </a:p>
        </p:txBody>
      </p:sp>
      <p:sp>
        <p:nvSpPr>
          <p:cNvPr id="239" name="CustomShape 2"/>
          <p:cNvSpPr/>
          <p:nvPr/>
        </p:nvSpPr>
        <p:spPr>
          <a:xfrm>
            <a:off x="482760" y="1512000"/>
            <a:ext cx="8226360" cy="4893120"/>
          </a:xfrm>
          <a:prstGeom prst="rect">
            <a:avLst/>
          </a:prstGeom>
          <a:solidFill>
            <a:srgbClr val="ffffd7"/>
          </a:solidFill>
          <a:ln>
            <a:noFill/>
          </a:ln>
        </p:spPr>
        <p:style>
          <a:lnRef idx="0"/>
          <a:fillRef idx="0"/>
          <a:effectRef idx="0"/>
          <a:fontRef idx="minor"/>
        </p:style>
      </p:sp>
      <p:sp>
        <p:nvSpPr>
          <p:cNvPr id="240" name="CustomShape 3"/>
          <p:cNvSpPr/>
          <p:nvPr/>
        </p:nvSpPr>
        <p:spPr>
          <a:xfrm>
            <a:off x="576000" y="2037960"/>
            <a:ext cx="7845480" cy="34412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AR" sz="2200" spc="-1" strike="noStrike">
                <a:solidFill>
                  <a:srgbClr val="000000"/>
                </a:solidFill>
                <a:latin typeface="Arial"/>
                <a:ea typeface="DejaVu Sans"/>
              </a:rPr>
              <a:t>Se entiende por </a:t>
            </a:r>
            <a:r>
              <a:rPr b="1" i="1" lang="es-AR" sz="2200" spc="-1" strike="noStrike" u="sng">
                <a:solidFill>
                  <a:srgbClr val="000000"/>
                </a:solidFill>
                <a:uFillTx/>
                <a:latin typeface="Arial"/>
                <a:ea typeface="DejaVu Sans"/>
              </a:rPr>
              <a:t>identidad de género</a:t>
            </a:r>
            <a:r>
              <a:rPr b="1" lang="es-AR" sz="2200" spc="-1" strike="noStrike">
                <a:solidFill>
                  <a:srgbClr val="000000"/>
                </a:solidFill>
                <a:latin typeface="Arial"/>
                <a:ea typeface="DejaVu Sans"/>
              </a:rPr>
              <a:t> a la vivencia interna e individual del género tal como cada persona la siente, la cual puede corresponder o no con el sexo asignado al momento del nacimiento, incluyendo la vivencia personal del cuerpo. Esto puede involucrar la modificación de la apariencia o la función corporal a través de medios farmacológicos, quirúrgicos o de otra índole, siempre que ello sea libremente escogido. También incluye otras expresiones de género, como la vestimenta, el modo de hablar y los modales.</a:t>
            </a:r>
            <a:endParaRPr b="0" lang="es-AR" sz="22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3a2c7"/>
        </a:solidFill>
      </p:bgPr>
    </p:bg>
    <p:spTree>
      <p:nvGrpSpPr>
        <p:cNvPr id="1" name=""/>
        <p:cNvGrpSpPr/>
        <p:nvPr/>
      </p:nvGrpSpPr>
      <p:grpSpPr>
        <a:xfrm>
          <a:off x="0" y="0"/>
          <a:ext cx="0" cy="0"/>
          <a:chOff x="0" y="0"/>
          <a:chExt cx="0" cy="0"/>
        </a:xfrm>
      </p:grpSpPr>
      <p:sp>
        <p:nvSpPr>
          <p:cNvPr id="241" name="CustomShape 1"/>
          <p:cNvSpPr/>
          <p:nvPr/>
        </p:nvSpPr>
        <p:spPr>
          <a:xfrm>
            <a:off x="457200" y="274680"/>
            <a:ext cx="8226360" cy="1139760"/>
          </a:xfrm>
          <a:prstGeom prst="rect">
            <a:avLst/>
          </a:prstGeom>
          <a:solidFill>
            <a:srgbClr val="ffff00"/>
          </a:solidFill>
          <a:ln>
            <a:noFill/>
          </a:ln>
        </p:spPr>
        <p:style>
          <a:lnRef idx="0"/>
          <a:fillRef idx="0"/>
          <a:effectRef idx="0"/>
          <a:fontRef idx="minor"/>
        </p:style>
        <p:txBody>
          <a:bodyPr lIns="90000" rIns="90000" tIns="45000" bIns="45000" anchor="ctr">
            <a:noAutofit/>
          </a:bodyPr>
          <a:p>
            <a:pPr algn="ctr">
              <a:lnSpc>
                <a:spcPct val="100000"/>
              </a:lnSpc>
            </a:pPr>
            <a:r>
              <a:rPr b="1" lang="es-AR" sz="4400" spc="-1" strike="noStrike" u="sng">
                <a:solidFill>
                  <a:srgbClr val="000000"/>
                </a:solidFill>
                <a:uFillTx/>
                <a:latin typeface="Calibri"/>
                <a:ea typeface="DejaVu Sans"/>
              </a:rPr>
              <a:t>LEY 26743</a:t>
            </a:r>
            <a:endParaRPr b="0" lang="es-AR" sz="4400" spc="-1" strike="noStrike">
              <a:latin typeface="Arial"/>
            </a:endParaRPr>
          </a:p>
        </p:txBody>
      </p:sp>
      <p:sp>
        <p:nvSpPr>
          <p:cNvPr id="242" name="CustomShape 2"/>
          <p:cNvSpPr/>
          <p:nvPr/>
        </p:nvSpPr>
        <p:spPr>
          <a:xfrm>
            <a:off x="482760" y="1512000"/>
            <a:ext cx="8226360" cy="4893120"/>
          </a:xfrm>
          <a:prstGeom prst="rect">
            <a:avLst/>
          </a:prstGeom>
          <a:solidFill>
            <a:srgbClr val="ffffd7"/>
          </a:solidFill>
          <a:ln>
            <a:noFill/>
          </a:ln>
        </p:spPr>
        <p:style>
          <a:lnRef idx="0"/>
          <a:fillRef idx="0"/>
          <a:effectRef idx="0"/>
          <a:fontRef idx="minor"/>
        </p:style>
      </p:sp>
      <p:sp>
        <p:nvSpPr>
          <p:cNvPr id="243" name="CustomShape 3"/>
          <p:cNvSpPr/>
          <p:nvPr/>
        </p:nvSpPr>
        <p:spPr>
          <a:xfrm>
            <a:off x="576000" y="2037960"/>
            <a:ext cx="7845480" cy="4151520"/>
          </a:xfrm>
          <a:prstGeom prst="rect">
            <a:avLst/>
          </a:prstGeom>
          <a:noFill/>
          <a:ln>
            <a:noFill/>
          </a:ln>
        </p:spPr>
        <p:style>
          <a:lnRef idx="0"/>
          <a:fillRef idx="0"/>
          <a:effectRef idx="0"/>
          <a:fontRef idx="minor"/>
        </p:style>
        <p:txBody>
          <a:bodyPr lIns="90000" rIns="90000" tIns="45000" bIns="45000">
            <a:normAutofit fontScale="9000"/>
          </a:bodyPr>
          <a:p>
            <a:pPr>
              <a:lnSpc>
                <a:spcPct val="100000"/>
              </a:lnSpc>
            </a:pPr>
            <a:r>
              <a:rPr b="1" lang="es-AR" sz="3700" spc="-1" strike="noStrike" u="sng">
                <a:solidFill>
                  <a:srgbClr val="000000"/>
                </a:solidFill>
                <a:uFillTx/>
                <a:latin typeface="Arial"/>
                <a:ea typeface="DejaVu Sans"/>
              </a:rPr>
              <a:t>Artículo 3°.-</a:t>
            </a:r>
            <a:r>
              <a:rPr b="1" lang="es-AR" sz="3700" spc="-1" strike="noStrike">
                <a:solidFill>
                  <a:srgbClr val="000000"/>
                </a:solidFill>
                <a:latin typeface="Arial"/>
                <a:ea typeface="DejaVu Sans"/>
              </a:rPr>
              <a:t> Toda persona podrá solicitar la rectificación registral del sexo, y el cambio de nombre de pila e imagen, cuando no coincidan con su identidad de género autopercibida.</a:t>
            </a:r>
            <a:endParaRPr b="0" lang="es-AR" sz="3700" spc="-1" strike="noStrike">
              <a:latin typeface="Arial"/>
            </a:endParaRPr>
          </a:p>
          <a:p>
            <a:pPr>
              <a:lnSpc>
                <a:spcPct val="100000"/>
              </a:lnSpc>
            </a:pPr>
            <a:r>
              <a:rPr b="1" lang="es-AR" sz="3700" spc="-1" strike="noStrike" u="sng">
                <a:solidFill>
                  <a:srgbClr val="000000"/>
                </a:solidFill>
                <a:uFillTx/>
                <a:latin typeface="Arial"/>
                <a:ea typeface="DejaVu Sans"/>
              </a:rPr>
              <a:t>Artículo 4º.-</a:t>
            </a:r>
            <a:r>
              <a:rPr b="1" lang="es-AR" sz="3700" spc="-1" strike="noStrike">
                <a:solidFill>
                  <a:srgbClr val="000000"/>
                </a:solidFill>
                <a:latin typeface="Arial"/>
                <a:ea typeface="DejaVu Sans"/>
              </a:rPr>
              <a:t> Toda persona que solicite la rectificación registral del sexo, el cambio de nombre de pila e imagen deberá observar los siguientes requisitos:</a:t>
            </a:r>
            <a:endParaRPr b="0" lang="es-AR" sz="3700" spc="-1" strike="noStrike">
              <a:latin typeface="Arial"/>
            </a:endParaRPr>
          </a:p>
          <a:p>
            <a:pPr>
              <a:lnSpc>
                <a:spcPct val="100000"/>
              </a:lnSpc>
            </a:pPr>
            <a:r>
              <a:rPr b="1" lang="es-AR" sz="3700" spc="-1" strike="noStrike">
                <a:solidFill>
                  <a:srgbClr val="000000"/>
                </a:solidFill>
                <a:latin typeface="Arial"/>
                <a:ea typeface="DejaVu Sans"/>
              </a:rPr>
              <a:t>1. Acreditar la edad mínima de dieciocho (18) años de edad, con excepción de lo establecido en el artículo 5°.</a:t>
            </a:r>
            <a:endParaRPr b="0" lang="es-AR" sz="3700" spc="-1" strike="noStrike">
              <a:latin typeface="Arial"/>
            </a:endParaRPr>
          </a:p>
          <a:p>
            <a:pPr>
              <a:lnSpc>
                <a:spcPct val="100000"/>
              </a:lnSpc>
            </a:pPr>
            <a:r>
              <a:rPr b="1" lang="es-AR" sz="3700" spc="-1" strike="noStrike">
                <a:solidFill>
                  <a:srgbClr val="000000"/>
                </a:solidFill>
                <a:latin typeface="Arial"/>
                <a:ea typeface="DejaVu Sans"/>
              </a:rPr>
              <a:t>2. Presentar ante el Registro Nacional de las Personas o sus oficinas seccionales correspondientes, una solicitud manifestando encontrarse amparada por la ley, requiriendo la rectificación registral de la partida de nacimiento y el nuevo documento nacional de identidad correspondiente, conservándose el número original.</a:t>
            </a:r>
            <a:endParaRPr b="0" lang="es-AR" sz="3700" spc="-1" strike="noStrike">
              <a:latin typeface="Arial"/>
            </a:endParaRPr>
          </a:p>
          <a:p>
            <a:pPr>
              <a:lnSpc>
                <a:spcPct val="100000"/>
              </a:lnSpc>
            </a:pPr>
            <a:r>
              <a:rPr b="1" lang="es-AR" sz="3700" spc="-1" strike="noStrike">
                <a:solidFill>
                  <a:srgbClr val="000000"/>
                </a:solidFill>
                <a:latin typeface="Arial"/>
                <a:ea typeface="DejaVu Sans"/>
              </a:rPr>
              <a:t>3. Expresar el nuevo nombre de pila elegido con el que solicita inscribirse.</a:t>
            </a:r>
            <a:endParaRPr b="0" lang="es-AR" sz="3700" spc="-1" strike="noStrike">
              <a:latin typeface="Arial"/>
            </a:endParaRPr>
          </a:p>
          <a:p>
            <a:pPr>
              <a:lnSpc>
                <a:spcPct val="100000"/>
              </a:lnSpc>
            </a:pPr>
            <a:r>
              <a:rPr b="1" lang="es-AR" sz="3700" spc="-1" strike="noStrike">
                <a:solidFill>
                  <a:srgbClr val="000000"/>
                </a:solidFill>
                <a:latin typeface="Arial"/>
                <a:ea typeface="DejaVu Sans"/>
              </a:rPr>
              <a:t>EN NINGÚN CASO SERÁ REQUISITO ACREDITAR INTERVENCIÓN QUIRÚRGICA POR REASIGNACIÓN GENITAL TOTAL O PARCIAL, NI ACREDITAR TERAPIAS HORMONALES U OTRO TRATAMIENTO PSICOLÓGICO O MÉDICO.</a:t>
            </a:r>
            <a:endParaRPr b="0" lang="es-AR" sz="3700" spc="-1" strike="noStrike">
              <a:latin typeface="Arial"/>
            </a:endParaRPr>
          </a:p>
          <a:p>
            <a:pPr>
              <a:lnSpc>
                <a:spcPct val="100000"/>
              </a:lnSpc>
            </a:pPr>
            <a:endParaRPr b="0" lang="es-AR" sz="3700" spc="-1" strike="noStrike">
              <a:latin typeface="Arial"/>
            </a:endParaRPr>
          </a:p>
          <a:p>
            <a:pPr>
              <a:lnSpc>
                <a:spcPct val="100000"/>
              </a:lnSpc>
            </a:pPr>
            <a:endParaRPr b="0" lang="es-AR" sz="37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TextShape 1"/>
          <p:cNvSpPr txBox="1"/>
          <p:nvPr/>
        </p:nvSpPr>
        <p:spPr>
          <a:xfrm>
            <a:off x="457200" y="273600"/>
            <a:ext cx="8229240" cy="1144800"/>
          </a:xfrm>
          <a:prstGeom prst="rect">
            <a:avLst/>
          </a:prstGeom>
          <a:solidFill>
            <a:srgbClr val="e0c2cd"/>
          </a:solidFill>
          <a:ln>
            <a:noFill/>
          </a:ln>
        </p:spPr>
        <p:txBody>
          <a:bodyPr lIns="0" rIns="0" tIns="0" bIns="0" anchor="ctr">
            <a:spAutoFit/>
          </a:bodyPr>
          <a:p>
            <a:pPr algn="ctr"/>
            <a:r>
              <a:rPr b="0" lang="es-AR" sz="4400" spc="-1" strike="noStrike">
                <a:latin typeface="Arial"/>
              </a:rPr>
              <a:t>Eleonora LAMM</a:t>
            </a:r>
            <a:endParaRPr b="0" lang="es-AR" sz="4400" spc="-1" strike="noStrike">
              <a:latin typeface="Arial"/>
            </a:endParaRPr>
          </a:p>
        </p:txBody>
      </p:sp>
      <p:sp>
        <p:nvSpPr>
          <p:cNvPr id="245" name="TextShape 2"/>
          <p:cNvSpPr txBox="1"/>
          <p:nvPr/>
        </p:nvSpPr>
        <p:spPr>
          <a:xfrm>
            <a:off x="457200" y="1604520"/>
            <a:ext cx="8229240" cy="3977280"/>
          </a:xfrm>
          <a:prstGeom prst="rect">
            <a:avLst/>
          </a:prstGeom>
          <a:solidFill>
            <a:srgbClr val="a1467e"/>
          </a:solidFill>
          <a:ln>
            <a:noFill/>
          </a:ln>
        </p:spPr>
        <p:txBody>
          <a:bodyPr lIns="0" rIns="0" tIns="0" bIns="0">
            <a:normAutofit/>
          </a:bodyPr>
          <a:p>
            <a:pPr marL="432000" indent="-324000" algn="just">
              <a:spcBef>
                <a:spcPts val="1417"/>
              </a:spcBef>
              <a:buClr>
                <a:srgbClr val="000000"/>
              </a:buClr>
              <a:buSzPct val="45000"/>
              <a:buFont typeface="Wingdings" charset="2"/>
              <a:buChar char=""/>
            </a:pPr>
            <a:r>
              <a:rPr b="1" i="1" lang="es-AR" sz="3200" spc="-1" strike="noStrike">
                <a:latin typeface="Arial"/>
              </a:rPr>
              <a:t>Argentina es modelo mundial por esta Ley de Identidad de Género (LIG) del año 2012 que tiene como principios despatologizar la identidad de género y desjudicializar el ejercicio de derechos anclada claramente en el paradigma de los Derechos Humanos.</a:t>
            </a:r>
            <a:endParaRPr b="1" i="1" lang="es-AR" sz="32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3a2c7"/>
        </a:solidFill>
      </p:bgPr>
    </p:bg>
    <p:spTree>
      <p:nvGrpSpPr>
        <p:cNvPr id="1" name=""/>
        <p:cNvGrpSpPr/>
        <p:nvPr/>
      </p:nvGrpSpPr>
      <p:grpSpPr>
        <a:xfrm>
          <a:off x="0" y="0"/>
          <a:ext cx="0" cy="0"/>
          <a:chOff x="0" y="0"/>
          <a:chExt cx="0" cy="0"/>
        </a:xfrm>
      </p:grpSpPr>
      <p:sp>
        <p:nvSpPr>
          <p:cNvPr id="246" name="CustomShape 1"/>
          <p:cNvSpPr/>
          <p:nvPr/>
        </p:nvSpPr>
        <p:spPr>
          <a:xfrm>
            <a:off x="457200" y="274680"/>
            <a:ext cx="8226360" cy="1139760"/>
          </a:xfrm>
          <a:prstGeom prst="rect">
            <a:avLst/>
          </a:prstGeom>
          <a:solidFill>
            <a:srgbClr val="ffff00"/>
          </a:solidFill>
          <a:ln>
            <a:noFill/>
          </a:ln>
        </p:spPr>
        <p:style>
          <a:lnRef idx="0"/>
          <a:fillRef idx="0"/>
          <a:effectRef idx="0"/>
          <a:fontRef idx="minor"/>
        </p:style>
        <p:txBody>
          <a:bodyPr lIns="90000" rIns="90000" tIns="45000" bIns="45000" anchor="ctr">
            <a:noAutofit/>
          </a:bodyPr>
          <a:p>
            <a:pPr algn="ctr">
              <a:lnSpc>
                <a:spcPct val="100000"/>
              </a:lnSpc>
            </a:pPr>
            <a:r>
              <a:rPr b="1" lang="es-AR" sz="4400" spc="-1" strike="noStrike" u="sng">
                <a:solidFill>
                  <a:srgbClr val="000000"/>
                </a:solidFill>
                <a:uFillTx/>
                <a:latin typeface="Calibri"/>
                <a:ea typeface="DejaVu Sans"/>
              </a:rPr>
              <a:t>LEY 26743</a:t>
            </a:r>
            <a:endParaRPr b="0" lang="es-AR" sz="4400" spc="-1" strike="noStrike">
              <a:latin typeface="Arial"/>
            </a:endParaRPr>
          </a:p>
        </p:txBody>
      </p:sp>
      <p:sp>
        <p:nvSpPr>
          <p:cNvPr id="247" name="CustomShape 2"/>
          <p:cNvSpPr/>
          <p:nvPr/>
        </p:nvSpPr>
        <p:spPr>
          <a:xfrm>
            <a:off x="482760" y="1512000"/>
            <a:ext cx="8226360" cy="4893120"/>
          </a:xfrm>
          <a:prstGeom prst="rect">
            <a:avLst/>
          </a:prstGeom>
          <a:solidFill>
            <a:srgbClr val="ffffd7"/>
          </a:solidFill>
          <a:ln>
            <a:noFill/>
          </a:ln>
        </p:spPr>
        <p:style>
          <a:lnRef idx="0"/>
          <a:fillRef idx="0"/>
          <a:effectRef idx="0"/>
          <a:fontRef idx="minor"/>
        </p:style>
      </p:sp>
      <p:pic>
        <p:nvPicPr>
          <p:cNvPr id="248" name="" descr=""/>
          <p:cNvPicPr/>
          <p:nvPr/>
        </p:nvPicPr>
        <p:blipFill>
          <a:blip r:embed="rId1"/>
          <a:stretch/>
        </p:blipFill>
        <p:spPr>
          <a:xfrm>
            <a:off x="3960000" y="2609280"/>
            <a:ext cx="4506840" cy="3222720"/>
          </a:xfrm>
          <a:prstGeom prst="rect">
            <a:avLst/>
          </a:prstGeom>
          <a:ln>
            <a:noFill/>
          </a:ln>
        </p:spPr>
      </p:pic>
      <p:pic>
        <p:nvPicPr>
          <p:cNvPr id="249" name="" descr=""/>
          <p:cNvPicPr/>
          <p:nvPr/>
        </p:nvPicPr>
        <p:blipFill>
          <a:blip r:embed="rId2"/>
          <a:stretch/>
        </p:blipFill>
        <p:spPr>
          <a:xfrm>
            <a:off x="576000" y="1152000"/>
            <a:ext cx="3580200" cy="3600000"/>
          </a:xfrm>
          <a:prstGeom prst="rect">
            <a:avLst/>
          </a:prstGeom>
          <a:ln>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3a2c7"/>
        </a:solidFill>
      </p:bgPr>
    </p:bg>
    <p:spTree>
      <p:nvGrpSpPr>
        <p:cNvPr id="1" name=""/>
        <p:cNvGrpSpPr/>
        <p:nvPr/>
      </p:nvGrpSpPr>
      <p:grpSpPr>
        <a:xfrm>
          <a:off x="0" y="0"/>
          <a:ext cx="0" cy="0"/>
          <a:chOff x="0" y="0"/>
          <a:chExt cx="0" cy="0"/>
        </a:xfrm>
      </p:grpSpPr>
      <p:sp>
        <p:nvSpPr>
          <p:cNvPr id="250" name="CustomShape 1"/>
          <p:cNvSpPr/>
          <p:nvPr/>
        </p:nvSpPr>
        <p:spPr>
          <a:xfrm>
            <a:off x="457200" y="274680"/>
            <a:ext cx="8226360" cy="1139760"/>
          </a:xfrm>
          <a:prstGeom prst="rect">
            <a:avLst/>
          </a:prstGeom>
          <a:solidFill>
            <a:srgbClr val="ffff00"/>
          </a:solidFill>
          <a:ln>
            <a:noFill/>
          </a:ln>
        </p:spPr>
        <p:style>
          <a:lnRef idx="0"/>
          <a:fillRef idx="0"/>
          <a:effectRef idx="0"/>
          <a:fontRef idx="minor"/>
        </p:style>
        <p:txBody>
          <a:bodyPr lIns="90000" rIns="90000" tIns="45000" bIns="45000" anchor="ctr">
            <a:noAutofit/>
          </a:bodyPr>
          <a:p>
            <a:pPr algn="ctr">
              <a:lnSpc>
                <a:spcPct val="100000"/>
              </a:lnSpc>
            </a:pPr>
            <a:r>
              <a:rPr b="1" lang="es-AR" sz="4400" spc="-1" strike="noStrike" u="sng">
                <a:solidFill>
                  <a:srgbClr val="000000"/>
                </a:solidFill>
                <a:uFillTx/>
                <a:latin typeface="Calibri"/>
                <a:ea typeface="DejaVu Sans"/>
              </a:rPr>
              <a:t>LEY 26743</a:t>
            </a:r>
            <a:endParaRPr b="0" lang="es-AR" sz="4400" spc="-1" strike="noStrike">
              <a:latin typeface="Arial"/>
            </a:endParaRPr>
          </a:p>
        </p:txBody>
      </p:sp>
      <p:sp>
        <p:nvSpPr>
          <p:cNvPr id="251" name="CustomShape 2"/>
          <p:cNvSpPr/>
          <p:nvPr/>
        </p:nvSpPr>
        <p:spPr>
          <a:xfrm>
            <a:off x="482760" y="1512000"/>
            <a:ext cx="8226360" cy="4893120"/>
          </a:xfrm>
          <a:prstGeom prst="rect">
            <a:avLst/>
          </a:prstGeom>
          <a:solidFill>
            <a:srgbClr val="ffffd7"/>
          </a:solidFill>
          <a:ln>
            <a:noFill/>
          </a:ln>
        </p:spPr>
        <p:style>
          <a:lnRef idx="0"/>
          <a:fillRef idx="0"/>
          <a:effectRef idx="0"/>
          <a:fontRef idx="minor"/>
        </p:style>
      </p:sp>
      <p:sp>
        <p:nvSpPr>
          <p:cNvPr id="252" name="CustomShape 3"/>
          <p:cNvSpPr/>
          <p:nvPr/>
        </p:nvSpPr>
        <p:spPr>
          <a:xfrm>
            <a:off x="576000" y="2037960"/>
            <a:ext cx="7845480" cy="4151520"/>
          </a:xfrm>
          <a:prstGeom prst="rect">
            <a:avLst/>
          </a:prstGeom>
          <a:noFill/>
          <a:ln>
            <a:noFill/>
          </a:ln>
        </p:spPr>
        <p:style>
          <a:lnRef idx="0"/>
          <a:fillRef idx="0"/>
          <a:effectRef idx="0"/>
          <a:fontRef idx="minor"/>
        </p:style>
        <p:txBody>
          <a:bodyPr lIns="90000" rIns="90000" tIns="45000" bIns="45000">
            <a:normAutofit fontScale="7000"/>
          </a:bodyPr>
          <a:p>
            <a:pPr algn="just">
              <a:lnSpc>
                <a:spcPct val="100000"/>
              </a:lnSpc>
            </a:pPr>
            <a:r>
              <a:rPr b="1" lang="es-AR" sz="3700" spc="-1" strike="noStrike">
                <a:solidFill>
                  <a:srgbClr val="000000"/>
                </a:solidFill>
                <a:latin typeface="Arial"/>
                <a:ea typeface="DejaVu Sans"/>
              </a:rPr>
              <a:t>ARTICULO 5° - Con relación a las </a:t>
            </a:r>
            <a:r>
              <a:rPr b="1" lang="es-AR" sz="3700" spc="-1" strike="noStrike" u="sng">
                <a:solidFill>
                  <a:srgbClr val="000000"/>
                </a:solidFill>
                <a:uFillTx/>
                <a:latin typeface="Arial"/>
                <a:ea typeface="DejaVu Sans"/>
              </a:rPr>
              <a:t>PERSONAS MENORES DE DIECIOCHO (18) AÑOS</a:t>
            </a:r>
            <a:r>
              <a:rPr b="1" lang="es-AR" sz="3700" spc="-1" strike="noStrike">
                <a:solidFill>
                  <a:srgbClr val="000000"/>
                </a:solidFill>
                <a:latin typeface="Arial"/>
                <a:ea typeface="DejaVu Sans"/>
              </a:rPr>
              <a:t> de edad la solicitud del trámite a que refiere el artículo 4º </a:t>
            </a:r>
            <a:r>
              <a:rPr b="1" lang="es-AR" sz="3700" spc="-1" strike="noStrike" u="sng">
                <a:solidFill>
                  <a:srgbClr val="000000"/>
                </a:solidFill>
                <a:uFillTx/>
                <a:latin typeface="Arial"/>
                <a:ea typeface="DejaVu Sans"/>
              </a:rPr>
              <a:t>deberá ser efectuada a través de sus representantes legales y con expresa conformidad del menor, teniendo en cuenta los principios de capacidad progresiva e interés superior del niño/a</a:t>
            </a:r>
            <a:r>
              <a:rPr b="1" lang="es-AR" sz="3700" spc="-1" strike="noStrike">
                <a:solidFill>
                  <a:srgbClr val="000000"/>
                </a:solidFill>
                <a:latin typeface="Arial"/>
                <a:ea typeface="DejaVu Sans"/>
              </a:rPr>
              <a:t> de acuerdo con lo estipulado en la Convención sobre los Derechos del Niño y en la Ley 26.061 de protección integral de los derechos de niñas, niños y adolescentes.</a:t>
            </a:r>
            <a:endParaRPr b="0" lang="es-AR" sz="3700" spc="-1" strike="noStrike">
              <a:latin typeface="Arial"/>
            </a:endParaRPr>
          </a:p>
          <a:p>
            <a:pPr algn="just">
              <a:lnSpc>
                <a:spcPct val="100000"/>
              </a:lnSpc>
            </a:pPr>
            <a:endParaRPr b="0" lang="es-AR" sz="3700" spc="-1" strike="noStrike">
              <a:latin typeface="Arial"/>
            </a:endParaRPr>
          </a:p>
          <a:p>
            <a:pPr algn="just">
              <a:lnSpc>
                <a:spcPct val="100000"/>
              </a:lnSpc>
            </a:pPr>
            <a:r>
              <a:rPr b="1" lang="es-AR" sz="3700" spc="-1" strike="noStrike">
                <a:solidFill>
                  <a:srgbClr val="000000"/>
                </a:solidFill>
                <a:latin typeface="Arial"/>
                <a:ea typeface="DejaVu Sans"/>
              </a:rPr>
              <a:t>Asimismo, la persona menor de edad deberá contar con la </a:t>
            </a:r>
            <a:r>
              <a:rPr b="1" lang="es-AR" sz="3700" spc="-1" strike="noStrike" u="sng">
                <a:solidFill>
                  <a:srgbClr val="000000"/>
                </a:solidFill>
                <a:uFillTx/>
                <a:latin typeface="Arial"/>
                <a:ea typeface="DejaVu Sans"/>
              </a:rPr>
              <a:t>asistencia del abogado del niño prevista en el artículo 27 de la Ley 26.061</a:t>
            </a:r>
            <a:r>
              <a:rPr b="1" lang="es-AR" sz="3700" spc="-1" strike="noStrike">
                <a:solidFill>
                  <a:srgbClr val="000000"/>
                </a:solidFill>
                <a:latin typeface="Arial"/>
                <a:ea typeface="DejaVu Sans"/>
              </a:rPr>
              <a:t>.</a:t>
            </a:r>
            <a:endParaRPr b="0" lang="es-AR" sz="3700" spc="-1" strike="noStrike">
              <a:latin typeface="Arial"/>
            </a:endParaRPr>
          </a:p>
          <a:p>
            <a:pPr algn="just">
              <a:lnSpc>
                <a:spcPct val="100000"/>
              </a:lnSpc>
            </a:pPr>
            <a:endParaRPr b="0" lang="es-AR" sz="3700" spc="-1" strike="noStrike">
              <a:latin typeface="Arial"/>
            </a:endParaRPr>
          </a:p>
          <a:p>
            <a:pPr algn="just">
              <a:lnSpc>
                <a:spcPct val="100000"/>
              </a:lnSpc>
            </a:pPr>
            <a:r>
              <a:rPr b="1" lang="es-AR" sz="3700" spc="-1" strike="noStrike">
                <a:solidFill>
                  <a:srgbClr val="000000"/>
                </a:solidFill>
                <a:latin typeface="Arial"/>
                <a:ea typeface="DejaVu Sans"/>
              </a:rPr>
              <a:t>Cuando por cualquier causa se niegue o sea imposible obtener el consentimiento de alguno/a de los/as representantes legales del menor de edad, </a:t>
            </a:r>
            <a:r>
              <a:rPr b="1" lang="es-AR" sz="3700" spc="-1" strike="noStrike" u="sng">
                <a:solidFill>
                  <a:srgbClr val="000000"/>
                </a:solidFill>
                <a:uFillTx/>
                <a:latin typeface="Arial"/>
                <a:ea typeface="DejaVu Sans"/>
              </a:rPr>
              <a:t>se podrá recurrir a la vía sumarísima para que los/as jueces/zas correspondientes resuelvan, teniendo en cuenta los principios de capacidad progresiva e interés superior del niño/a</a:t>
            </a:r>
            <a:r>
              <a:rPr b="1" lang="es-AR" sz="3700" spc="-1" strike="noStrike">
                <a:solidFill>
                  <a:srgbClr val="000000"/>
                </a:solidFill>
                <a:latin typeface="Arial"/>
                <a:ea typeface="DejaVu Sans"/>
              </a:rPr>
              <a:t> de acuerdo con lo estipulado en la Convención sobre los Derechos del Niño y en la Ley 26.061 de protección integral de los derechos de niñas, niños y adolescentes.</a:t>
            </a:r>
            <a:endParaRPr b="0" lang="es-AR" sz="3700" spc="-1" strike="noStrike">
              <a:latin typeface="Arial"/>
            </a:endParaRPr>
          </a:p>
          <a:p>
            <a:pPr>
              <a:lnSpc>
                <a:spcPct val="100000"/>
              </a:lnSpc>
            </a:pPr>
            <a:endParaRPr b="0" lang="es-AR" sz="37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CustomShape 1"/>
          <p:cNvSpPr/>
          <p:nvPr/>
        </p:nvSpPr>
        <p:spPr>
          <a:xfrm>
            <a:off x="457200" y="274680"/>
            <a:ext cx="8226000" cy="1139400"/>
          </a:xfrm>
          <a:prstGeom prst="rect">
            <a:avLst/>
          </a:prstGeom>
          <a:solidFill>
            <a:srgbClr val="ffdbb6"/>
          </a:solidFill>
          <a:ln>
            <a:noFill/>
          </a:ln>
        </p:spPr>
        <p:style>
          <a:lnRef idx="0"/>
          <a:fillRef idx="0"/>
          <a:effectRef idx="0"/>
          <a:fontRef idx="minor"/>
        </p:style>
        <p:txBody>
          <a:bodyPr lIns="90000" rIns="90000" tIns="45000" bIns="45000" anchor="ctr">
            <a:noAutofit/>
          </a:bodyPr>
          <a:p>
            <a:pPr algn="ctr">
              <a:lnSpc>
                <a:spcPct val="100000"/>
              </a:lnSpc>
            </a:pPr>
            <a:r>
              <a:rPr b="1" lang="es-AR" sz="3600" spc="-1" strike="noStrike" u="sng">
                <a:solidFill>
                  <a:srgbClr val="000000"/>
                </a:solidFill>
                <a:uFillTx/>
                <a:latin typeface="Calibri"/>
                <a:ea typeface="DejaVu Sans"/>
              </a:rPr>
              <a:t>Revisando nociones que hacen daño</a:t>
            </a:r>
            <a:endParaRPr b="0" lang="es-AR" sz="3600" spc="-1" strike="noStrike">
              <a:latin typeface="Arial"/>
            </a:endParaRPr>
          </a:p>
        </p:txBody>
      </p:sp>
      <p:sp>
        <p:nvSpPr>
          <p:cNvPr id="198" name="CustomShape 2"/>
          <p:cNvSpPr/>
          <p:nvPr/>
        </p:nvSpPr>
        <p:spPr>
          <a:xfrm>
            <a:off x="457200" y="1600200"/>
            <a:ext cx="8253000" cy="4950000"/>
          </a:xfrm>
          <a:prstGeom prst="rect">
            <a:avLst/>
          </a:prstGeom>
          <a:solidFill>
            <a:srgbClr val="ffb66c"/>
          </a:solidFill>
          <a:ln>
            <a:noFill/>
          </a:ln>
        </p:spPr>
        <p:style>
          <a:lnRef idx="0"/>
          <a:fillRef idx="0"/>
          <a:effectRef idx="0"/>
          <a:fontRef idx="minor"/>
        </p:style>
        <p:txBody>
          <a:bodyPr lIns="90000" rIns="90000" tIns="45000" bIns="45000">
            <a:normAutofit/>
          </a:bodyPr>
          <a:p>
            <a:pPr>
              <a:lnSpc>
                <a:spcPct val="100000"/>
              </a:lnSpc>
              <a:spcBef>
                <a:spcPts val="641"/>
              </a:spcBef>
            </a:pPr>
            <a:endParaRPr b="0" lang="es-AR" sz="1800" spc="-1" strike="noStrike">
              <a:latin typeface="Arial"/>
            </a:endParaRPr>
          </a:p>
          <a:p>
            <a:pPr>
              <a:lnSpc>
                <a:spcPct val="100000"/>
              </a:lnSpc>
              <a:spcBef>
                <a:spcPts val="641"/>
              </a:spcBef>
            </a:pPr>
            <a:endParaRPr b="0" lang="es-AR" sz="1800" spc="-1" strike="noStrike">
              <a:latin typeface="Arial"/>
            </a:endParaRPr>
          </a:p>
        </p:txBody>
      </p:sp>
      <p:sp>
        <p:nvSpPr>
          <p:cNvPr id="199" name="CustomShape 3"/>
          <p:cNvSpPr/>
          <p:nvPr/>
        </p:nvSpPr>
        <p:spPr>
          <a:xfrm>
            <a:off x="648000" y="3697560"/>
            <a:ext cx="7918200" cy="3502080"/>
          </a:xfrm>
          <a:prstGeom prst="rect">
            <a:avLst/>
          </a:prstGeom>
          <a:noFill/>
          <a:ln>
            <a:noFill/>
          </a:ln>
        </p:spPr>
        <p:style>
          <a:lnRef idx="0"/>
          <a:fillRef idx="0"/>
          <a:effectRef idx="0"/>
          <a:fontRef idx="minor"/>
        </p:style>
      </p:sp>
      <p:pic>
        <p:nvPicPr>
          <p:cNvPr id="200" name="" descr=""/>
          <p:cNvPicPr/>
          <p:nvPr/>
        </p:nvPicPr>
        <p:blipFill>
          <a:blip r:embed="rId1"/>
          <a:stretch/>
        </p:blipFill>
        <p:spPr>
          <a:xfrm>
            <a:off x="936000" y="2028960"/>
            <a:ext cx="6984000" cy="2803320"/>
          </a:xfrm>
          <a:prstGeom prst="rect">
            <a:avLst/>
          </a:prstGeom>
          <a:ln>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3a2c7"/>
        </a:solidFill>
      </p:bgPr>
    </p:bg>
    <p:spTree>
      <p:nvGrpSpPr>
        <p:cNvPr id="1" name=""/>
        <p:cNvGrpSpPr/>
        <p:nvPr/>
      </p:nvGrpSpPr>
      <p:grpSpPr>
        <a:xfrm>
          <a:off x="0" y="0"/>
          <a:ext cx="0" cy="0"/>
          <a:chOff x="0" y="0"/>
          <a:chExt cx="0" cy="0"/>
        </a:xfrm>
      </p:grpSpPr>
      <p:sp>
        <p:nvSpPr>
          <p:cNvPr id="253" name="CustomShape 1"/>
          <p:cNvSpPr/>
          <p:nvPr/>
        </p:nvSpPr>
        <p:spPr>
          <a:xfrm>
            <a:off x="457200" y="274680"/>
            <a:ext cx="8226360" cy="1139760"/>
          </a:xfrm>
          <a:prstGeom prst="rect">
            <a:avLst/>
          </a:prstGeom>
          <a:solidFill>
            <a:srgbClr val="ffff00"/>
          </a:solidFill>
          <a:ln>
            <a:noFill/>
          </a:ln>
        </p:spPr>
        <p:style>
          <a:lnRef idx="0"/>
          <a:fillRef idx="0"/>
          <a:effectRef idx="0"/>
          <a:fontRef idx="minor"/>
        </p:style>
        <p:txBody>
          <a:bodyPr lIns="90000" rIns="90000" tIns="45000" bIns="45000" anchor="ctr">
            <a:noAutofit/>
          </a:bodyPr>
          <a:p>
            <a:pPr algn="ctr">
              <a:lnSpc>
                <a:spcPct val="100000"/>
              </a:lnSpc>
            </a:pPr>
            <a:r>
              <a:rPr b="1" lang="es-AR" sz="4400" spc="-1" strike="noStrike" u="sng">
                <a:solidFill>
                  <a:srgbClr val="000000"/>
                </a:solidFill>
                <a:uFillTx/>
                <a:latin typeface="Calibri"/>
                <a:ea typeface="DejaVu Sans"/>
              </a:rPr>
              <a:t>C.A.E. y OTRO s/ Autorización, CNCiv, Sala I, 2/8/21</a:t>
            </a:r>
            <a:endParaRPr b="0" lang="es-AR" sz="4400" spc="-1" strike="noStrike">
              <a:latin typeface="Arial"/>
            </a:endParaRPr>
          </a:p>
        </p:txBody>
      </p:sp>
      <p:sp>
        <p:nvSpPr>
          <p:cNvPr id="254" name="CustomShape 2"/>
          <p:cNvSpPr/>
          <p:nvPr/>
        </p:nvSpPr>
        <p:spPr>
          <a:xfrm>
            <a:off x="482760" y="1512000"/>
            <a:ext cx="8226360" cy="4893120"/>
          </a:xfrm>
          <a:prstGeom prst="rect">
            <a:avLst/>
          </a:prstGeom>
          <a:solidFill>
            <a:srgbClr val="ffffd7"/>
          </a:solidFill>
          <a:ln>
            <a:noFill/>
          </a:ln>
        </p:spPr>
        <p:style>
          <a:lnRef idx="0"/>
          <a:fillRef idx="0"/>
          <a:effectRef idx="0"/>
          <a:fontRef idx="minor"/>
        </p:style>
      </p:sp>
      <p:sp>
        <p:nvSpPr>
          <p:cNvPr id="255" name="CustomShape 3"/>
          <p:cNvSpPr/>
          <p:nvPr/>
        </p:nvSpPr>
        <p:spPr>
          <a:xfrm>
            <a:off x="576000" y="1728000"/>
            <a:ext cx="7845480" cy="4461480"/>
          </a:xfrm>
          <a:prstGeom prst="rect">
            <a:avLst/>
          </a:prstGeom>
          <a:noFill/>
          <a:ln>
            <a:noFill/>
          </a:ln>
        </p:spPr>
        <p:style>
          <a:lnRef idx="0"/>
          <a:fillRef idx="0"/>
          <a:effectRef idx="0"/>
          <a:fontRef idx="minor"/>
        </p:style>
        <p:txBody>
          <a:bodyPr lIns="90000" rIns="90000" tIns="45000" bIns="45000">
            <a:normAutofit fontScale="55000"/>
          </a:bodyPr>
          <a:p>
            <a:pPr algn="just">
              <a:lnSpc>
                <a:spcPct val="100000"/>
              </a:lnSpc>
            </a:pPr>
            <a:r>
              <a:rPr b="1" lang="es-AR" sz="2400" spc="-1" strike="noStrike">
                <a:solidFill>
                  <a:srgbClr val="000000"/>
                </a:solidFill>
                <a:latin typeface="Arial"/>
                <a:ea typeface="DejaVu Sans"/>
              </a:rPr>
              <a:t>El peticionante —nacido el 27 de diciembre de 2003, conforme partida incorporada el 15 de julio de 2020—, con el acompañamiento de su progenitora, inició estas actuaciones a fin de acceder al </a:t>
            </a:r>
            <a:r>
              <a:rPr b="1" lang="es-AR" sz="2400" spc="-1" strike="noStrike" u="sng">
                <a:solidFill>
                  <a:srgbClr val="000000"/>
                </a:solidFill>
                <a:uFillTx/>
                <a:latin typeface="Arial"/>
                <a:ea typeface="DejaVu Sans"/>
              </a:rPr>
              <a:t>cambio registral de su nombre y género</a:t>
            </a:r>
            <a:r>
              <a:rPr b="1" lang="es-AR" sz="2400" spc="-1" strike="noStrike">
                <a:solidFill>
                  <a:srgbClr val="000000"/>
                </a:solidFill>
                <a:latin typeface="Arial"/>
                <a:ea typeface="DejaVu Sans"/>
              </a:rPr>
              <a:t> conforme artículo 5 de la ley 26.743, artículo 26 del Código Civil y Comercial de la Nación y resolución 65/2015 del Ministerio de Salud.</a:t>
            </a:r>
            <a:endParaRPr b="0" lang="es-AR" sz="2400" spc="-1" strike="noStrike">
              <a:latin typeface="Arial"/>
            </a:endParaRPr>
          </a:p>
          <a:p>
            <a:pPr algn="just">
              <a:lnSpc>
                <a:spcPct val="100000"/>
              </a:lnSpc>
            </a:pPr>
            <a:r>
              <a:rPr b="1" lang="es-AR" sz="2400" spc="-1" strike="noStrike">
                <a:solidFill>
                  <a:srgbClr val="000000"/>
                </a:solidFill>
                <a:latin typeface="Arial"/>
                <a:ea typeface="DejaVu Sans"/>
              </a:rPr>
              <a:t>Solicitó que </a:t>
            </a:r>
            <a:r>
              <a:rPr b="1" lang="es-AR" sz="2400" spc="-1" strike="noStrike" u="sng">
                <a:solidFill>
                  <a:srgbClr val="000000"/>
                </a:solidFill>
                <a:uFillTx/>
                <a:latin typeface="Arial"/>
                <a:ea typeface="DejaVu Sans"/>
              </a:rPr>
              <a:t>se ordene al Registro del Estado Civil y Capacidad de las Personas de CABA que lo autorice al realizar el cambio de prenombre y sexo registral</a:t>
            </a:r>
            <a:r>
              <a:rPr b="1" lang="es-AR" sz="2400" spc="-1" strike="noStrike">
                <a:solidFill>
                  <a:srgbClr val="000000"/>
                </a:solidFill>
                <a:latin typeface="Arial"/>
                <a:ea typeface="DejaVu Sans"/>
              </a:rPr>
              <a:t> como A. E. C., de sexo masculino, manteniendo todos los demás datos filiatorios.</a:t>
            </a:r>
            <a:endParaRPr b="0" lang="es-AR" sz="2400" spc="-1" strike="noStrike">
              <a:latin typeface="Arial"/>
            </a:endParaRPr>
          </a:p>
          <a:p>
            <a:pPr algn="just">
              <a:lnSpc>
                <a:spcPct val="100000"/>
              </a:lnSpc>
            </a:pPr>
            <a:r>
              <a:rPr b="1" lang="es-AR" sz="2400" spc="-1" strike="noStrike">
                <a:solidFill>
                  <a:srgbClr val="000000"/>
                </a:solidFill>
                <a:latin typeface="Arial"/>
                <a:ea typeface="DejaVu Sans"/>
              </a:rPr>
              <a:t>A su vez, en caso de que se resuelva que debe hacer el cambio registral con el consentimiento de sus progenitores, </a:t>
            </a:r>
            <a:r>
              <a:rPr b="1" lang="es-AR" sz="2400" spc="-1" strike="noStrike" u="sng">
                <a:solidFill>
                  <a:srgbClr val="000000"/>
                </a:solidFill>
                <a:uFillTx/>
                <a:latin typeface="Arial"/>
                <a:ea typeface="DejaVu Sans"/>
              </a:rPr>
              <a:t>peticionó que se lo autorice en los términos del artículo 5 in fine de la ley 26743, toda vez que uno de ellos no está dispuesto a acompañarlo</a:t>
            </a:r>
            <a:r>
              <a:rPr b="1" lang="es-AR" sz="2400" spc="-1" strike="noStrike">
                <a:solidFill>
                  <a:srgbClr val="000000"/>
                </a:solidFill>
                <a:latin typeface="Arial"/>
                <a:ea typeface="DejaVu Sans"/>
              </a:rPr>
              <a:t>.</a:t>
            </a:r>
            <a:endParaRPr b="0" lang="es-AR" sz="2400" spc="-1" strike="noStrike">
              <a:latin typeface="Arial"/>
            </a:endParaRPr>
          </a:p>
          <a:p>
            <a:pPr>
              <a:lnSpc>
                <a:spcPct val="100000"/>
              </a:lnSpc>
            </a:pPr>
            <a:endParaRPr b="0" lang="es-AR" sz="2400" spc="-1" strike="noStrike">
              <a:latin typeface="Arial"/>
            </a:endParaRPr>
          </a:p>
          <a:p>
            <a:pPr>
              <a:lnSpc>
                <a:spcPct val="100000"/>
              </a:lnSpc>
            </a:pPr>
            <a:endParaRPr b="0" lang="es-AR" sz="24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3a2c7"/>
        </a:solidFill>
      </p:bgPr>
    </p:bg>
    <p:spTree>
      <p:nvGrpSpPr>
        <p:cNvPr id="1" name=""/>
        <p:cNvGrpSpPr/>
        <p:nvPr/>
      </p:nvGrpSpPr>
      <p:grpSpPr>
        <a:xfrm>
          <a:off x="0" y="0"/>
          <a:ext cx="0" cy="0"/>
          <a:chOff x="0" y="0"/>
          <a:chExt cx="0" cy="0"/>
        </a:xfrm>
      </p:grpSpPr>
      <p:sp>
        <p:nvSpPr>
          <p:cNvPr id="256" name="CustomShape 1"/>
          <p:cNvSpPr/>
          <p:nvPr/>
        </p:nvSpPr>
        <p:spPr>
          <a:xfrm>
            <a:off x="457200" y="274680"/>
            <a:ext cx="8226360" cy="1139760"/>
          </a:xfrm>
          <a:prstGeom prst="rect">
            <a:avLst/>
          </a:prstGeom>
          <a:solidFill>
            <a:srgbClr val="ffff00"/>
          </a:solidFill>
          <a:ln>
            <a:noFill/>
          </a:ln>
        </p:spPr>
        <p:style>
          <a:lnRef idx="0"/>
          <a:fillRef idx="0"/>
          <a:effectRef idx="0"/>
          <a:fontRef idx="minor"/>
        </p:style>
        <p:txBody>
          <a:bodyPr lIns="90000" rIns="90000" tIns="45000" bIns="45000" anchor="ctr">
            <a:noAutofit/>
          </a:bodyPr>
          <a:p>
            <a:pPr algn="ctr">
              <a:lnSpc>
                <a:spcPct val="100000"/>
              </a:lnSpc>
            </a:pPr>
            <a:r>
              <a:rPr b="1" lang="es-AR" sz="4400" spc="-1" strike="noStrike" u="sng">
                <a:solidFill>
                  <a:srgbClr val="000000"/>
                </a:solidFill>
                <a:uFillTx/>
                <a:latin typeface="Calibri"/>
                <a:ea typeface="DejaVu Sans"/>
              </a:rPr>
              <a:t>C.A.E. y OTRO s/ Autorización, CNCiv, Sala I, 2/8/21</a:t>
            </a:r>
            <a:endParaRPr b="0" lang="es-AR" sz="4400" spc="-1" strike="noStrike">
              <a:latin typeface="Arial"/>
            </a:endParaRPr>
          </a:p>
        </p:txBody>
      </p:sp>
      <p:sp>
        <p:nvSpPr>
          <p:cNvPr id="257" name="CustomShape 2"/>
          <p:cNvSpPr/>
          <p:nvPr/>
        </p:nvSpPr>
        <p:spPr>
          <a:xfrm>
            <a:off x="482760" y="1512000"/>
            <a:ext cx="8226360" cy="4893120"/>
          </a:xfrm>
          <a:prstGeom prst="rect">
            <a:avLst/>
          </a:prstGeom>
          <a:solidFill>
            <a:srgbClr val="ffffd7"/>
          </a:solidFill>
          <a:ln>
            <a:noFill/>
          </a:ln>
        </p:spPr>
        <p:style>
          <a:lnRef idx="0"/>
          <a:fillRef idx="0"/>
          <a:effectRef idx="0"/>
          <a:fontRef idx="minor"/>
        </p:style>
      </p:sp>
      <p:sp>
        <p:nvSpPr>
          <p:cNvPr id="258" name="CustomShape 3"/>
          <p:cNvSpPr/>
          <p:nvPr/>
        </p:nvSpPr>
        <p:spPr>
          <a:xfrm>
            <a:off x="576000" y="1728000"/>
            <a:ext cx="7845480" cy="4461480"/>
          </a:xfrm>
          <a:prstGeom prst="rect">
            <a:avLst/>
          </a:prstGeom>
          <a:noFill/>
          <a:ln>
            <a:noFill/>
          </a:ln>
        </p:spPr>
        <p:style>
          <a:lnRef idx="0"/>
          <a:fillRef idx="0"/>
          <a:effectRef idx="0"/>
          <a:fontRef idx="minor"/>
        </p:style>
        <p:txBody>
          <a:bodyPr lIns="90000" rIns="90000" tIns="45000" bIns="45000">
            <a:normAutofit/>
          </a:bodyPr>
          <a:p>
            <a:pPr algn="just">
              <a:lnSpc>
                <a:spcPct val="100000"/>
              </a:lnSpc>
            </a:pPr>
            <a:r>
              <a:rPr b="1" lang="es-AR" sz="2400" spc="-1" strike="noStrike">
                <a:solidFill>
                  <a:srgbClr val="000000"/>
                </a:solidFill>
                <a:latin typeface="Arial"/>
                <a:ea typeface="DejaVu Sans"/>
              </a:rPr>
              <a:t>El </a:t>
            </a:r>
            <a:r>
              <a:rPr b="1" lang="es-AR" sz="2400" spc="-1" strike="noStrike" u="sng">
                <a:solidFill>
                  <a:srgbClr val="000000"/>
                </a:solidFill>
                <a:uFillTx/>
                <a:latin typeface="Arial"/>
                <a:ea typeface="DejaVu Sans"/>
              </a:rPr>
              <a:t>Juez de Primera Instancia</a:t>
            </a:r>
            <a:r>
              <a:rPr b="1" lang="es-AR" sz="2400" spc="-1" strike="noStrike">
                <a:solidFill>
                  <a:srgbClr val="000000"/>
                </a:solidFill>
                <a:latin typeface="Arial"/>
                <a:ea typeface="DejaVu Sans"/>
              </a:rPr>
              <a:t>, en su resolución del 1/06/ 2021, dispuso que atento la conformidad</a:t>
            </a:r>
            <a:endParaRPr b="0" lang="es-AR" sz="2400" spc="-1" strike="noStrike">
              <a:latin typeface="Arial"/>
            </a:endParaRPr>
          </a:p>
          <a:p>
            <a:pPr algn="just">
              <a:lnSpc>
                <a:spcPct val="100000"/>
              </a:lnSpc>
            </a:pPr>
            <a:r>
              <a:rPr b="1" lang="es-AR" sz="2400" spc="-1" strike="noStrike">
                <a:solidFill>
                  <a:srgbClr val="000000"/>
                </a:solidFill>
                <a:latin typeface="Arial"/>
                <a:ea typeface="DejaVu Sans"/>
              </a:rPr>
              <a:t>prestada por el progenitor en la audiencia el 12/03/2021, deviene innecesario el pronunciamiento judicial, por lo que declaró abstracta la presentación, ordenando que en su caso deberán los progenitores concurrir al Registro Civil a concretar el cambio de género solicitado, dado que no resulta la autorización judicial cuando ambos prestan conformidad.</a:t>
            </a:r>
            <a:endParaRPr b="0" lang="es-AR" sz="24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3a2c7"/>
        </a:solidFill>
      </p:bgPr>
    </p:bg>
    <p:spTree>
      <p:nvGrpSpPr>
        <p:cNvPr id="1" name=""/>
        <p:cNvGrpSpPr/>
        <p:nvPr/>
      </p:nvGrpSpPr>
      <p:grpSpPr>
        <a:xfrm>
          <a:off x="0" y="0"/>
          <a:ext cx="0" cy="0"/>
          <a:chOff x="0" y="0"/>
          <a:chExt cx="0" cy="0"/>
        </a:xfrm>
      </p:grpSpPr>
      <p:sp>
        <p:nvSpPr>
          <p:cNvPr id="259" name="CustomShape 1"/>
          <p:cNvSpPr/>
          <p:nvPr/>
        </p:nvSpPr>
        <p:spPr>
          <a:xfrm>
            <a:off x="457200" y="274680"/>
            <a:ext cx="8226360" cy="1139760"/>
          </a:xfrm>
          <a:prstGeom prst="rect">
            <a:avLst/>
          </a:prstGeom>
          <a:solidFill>
            <a:srgbClr val="ffff00"/>
          </a:solidFill>
          <a:ln>
            <a:noFill/>
          </a:ln>
        </p:spPr>
        <p:style>
          <a:lnRef idx="0"/>
          <a:fillRef idx="0"/>
          <a:effectRef idx="0"/>
          <a:fontRef idx="minor"/>
        </p:style>
        <p:txBody>
          <a:bodyPr lIns="90000" rIns="90000" tIns="45000" bIns="45000" anchor="ctr">
            <a:noAutofit/>
          </a:bodyPr>
          <a:p>
            <a:pPr algn="ctr">
              <a:lnSpc>
                <a:spcPct val="100000"/>
              </a:lnSpc>
            </a:pPr>
            <a:r>
              <a:rPr b="1" lang="es-AR" sz="4400" spc="-1" strike="noStrike" u="sng">
                <a:solidFill>
                  <a:srgbClr val="000000"/>
                </a:solidFill>
                <a:uFillTx/>
                <a:latin typeface="Calibri"/>
                <a:ea typeface="DejaVu Sans"/>
              </a:rPr>
              <a:t>C.A.E. y OTRO s/ Autorización, CNCiv, Sala I, 2/8/21</a:t>
            </a:r>
            <a:endParaRPr b="0" lang="es-AR" sz="4400" spc="-1" strike="noStrike">
              <a:latin typeface="Arial"/>
            </a:endParaRPr>
          </a:p>
        </p:txBody>
      </p:sp>
      <p:sp>
        <p:nvSpPr>
          <p:cNvPr id="260" name="CustomShape 2"/>
          <p:cNvSpPr/>
          <p:nvPr/>
        </p:nvSpPr>
        <p:spPr>
          <a:xfrm>
            <a:off x="482760" y="1512000"/>
            <a:ext cx="8226360" cy="4893120"/>
          </a:xfrm>
          <a:prstGeom prst="rect">
            <a:avLst/>
          </a:prstGeom>
          <a:solidFill>
            <a:srgbClr val="ffffd7"/>
          </a:solidFill>
          <a:ln>
            <a:noFill/>
          </a:ln>
        </p:spPr>
        <p:style>
          <a:lnRef idx="0"/>
          <a:fillRef idx="0"/>
          <a:effectRef idx="0"/>
          <a:fontRef idx="minor"/>
        </p:style>
      </p:sp>
      <p:sp>
        <p:nvSpPr>
          <p:cNvPr id="261" name="CustomShape 3"/>
          <p:cNvSpPr/>
          <p:nvPr/>
        </p:nvSpPr>
        <p:spPr>
          <a:xfrm>
            <a:off x="576000" y="1728000"/>
            <a:ext cx="7845480" cy="4461480"/>
          </a:xfrm>
          <a:prstGeom prst="rect">
            <a:avLst/>
          </a:prstGeom>
          <a:noFill/>
          <a:ln>
            <a:noFill/>
          </a:ln>
        </p:spPr>
        <p:style>
          <a:lnRef idx="0"/>
          <a:fillRef idx="0"/>
          <a:effectRef idx="0"/>
          <a:fontRef idx="minor"/>
        </p:style>
        <p:txBody>
          <a:bodyPr lIns="90000" rIns="90000" tIns="45000" bIns="45000">
            <a:normAutofit/>
          </a:bodyPr>
          <a:p>
            <a:pPr algn="just">
              <a:lnSpc>
                <a:spcPct val="100000"/>
              </a:lnSpc>
            </a:pPr>
            <a:r>
              <a:rPr b="1" lang="es-AR" sz="1800" spc="-1" strike="noStrike" u="sng">
                <a:solidFill>
                  <a:srgbClr val="000000"/>
                </a:solidFill>
                <a:uFillTx/>
                <a:latin typeface="Arial"/>
                <a:ea typeface="DejaVu Sans"/>
              </a:rPr>
              <a:t>Agravios:</a:t>
            </a:r>
            <a:endParaRPr b="0" lang="es-AR" sz="1800" spc="-1" strike="noStrike">
              <a:latin typeface="Arial"/>
            </a:endParaRPr>
          </a:p>
          <a:p>
            <a:pPr algn="just">
              <a:lnSpc>
                <a:spcPct val="100000"/>
              </a:lnSpc>
            </a:pPr>
            <a:r>
              <a:rPr b="1" lang="es-AR" sz="1800" spc="-1" strike="noStrike">
                <a:solidFill>
                  <a:srgbClr val="000000"/>
                </a:solidFill>
                <a:latin typeface="Arial"/>
                <a:ea typeface="DejaVu Sans"/>
              </a:rPr>
              <a:t>El juez </a:t>
            </a:r>
            <a:r>
              <a:rPr b="1" lang="es-AR" sz="1800" spc="-1" strike="noStrike" u="sng">
                <a:solidFill>
                  <a:srgbClr val="000000"/>
                </a:solidFill>
                <a:uFillTx/>
                <a:latin typeface="Arial"/>
                <a:ea typeface="DejaVu Sans"/>
              </a:rPr>
              <a:t>soslayó la identidad autopercibida</a:t>
            </a:r>
            <a:r>
              <a:rPr b="1" lang="es-AR" sz="1800" spc="-1" strike="noStrike">
                <a:solidFill>
                  <a:srgbClr val="000000"/>
                </a:solidFill>
                <a:latin typeface="Arial"/>
                <a:ea typeface="DejaVu Sans"/>
              </a:rPr>
              <a:t> dado que lo llamó con un nombre y género con los cuales no se identifica ni autopercibe.</a:t>
            </a:r>
            <a:endParaRPr b="0" lang="es-AR" sz="1800" spc="-1" strike="noStrike">
              <a:latin typeface="Arial"/>
            </a:endParaRPr>
          </a:p>
          <a:p>
            <a:pPr algn="just">
              <a:lnSpc>
                <a:spcPct val="100000"/>
              </a:lnSpc>
            </a:pPr>
            <a:r>
              <a:rPr b="1" lang="es-AR" sz="1800" spc="-1" strike="noStrike">
                <a:solidFill>
                  <a:srgbClr val="000000"/>
                </a:solidFill>
                <a:latin typeface="Arial"/>
                <a:ea typeface="DejaVu Sans"/>
              </a:rPr>
              <a:t>Luego indicó que </a:t>
            </a:r>
            <a:r>
              <a:rPr b="1" lang="es-AR" sz="1800" spc="-1" strike="noStrike" u="sng">
                <a:solidFill>
                  <a:srgbClr val="000000"/>
                </a:solidFill>
                <a:uFillTx/>
                <a:latin typeface="Arial"/>
                <a:ea typeface="DejaVu Sans"/>
              </a:rPr>
              <a:t>no se garantizó su derecho a la identidad,</a:t>
            </a:r>
            <a:r>
              <a:rPr b="1" lang="es-AR" sz="1800" spc="-1" strike="noStrike">
                <a:solidFill>
                  <a:srgbClr val="000000"/>
                </a:solidFill>
                <a:latin typeface="Arial"/>
                <a:ea typeface="DejaVu Sans"/>
              </a:rPr>
              <a:t> autopercepción ni capacidad progresiva y </a:t>
            </a:r>
            <a:r>
              <a:rPr b="1" lang="es-AR" sz="1800" spc="-1" strike="noStrike" u="sng">
                <a:solidFill>
                  <a:srgbClr val="000000"/>
                </a:solidFill>
                <a:uFillTx/>
                <a:latin typeface="Arial"/>
                <a:ea typeface="DejaVu Sans"/>
              </a:rPr>
              <a:t>no dio una respuesta ajustada al objeto del proceso</a:t>
            </a:r>
            <a:r>
              <a:rPr b="1" lang="es-AR" sz="1800" spc="-1" strike="noStrike">
                <a:solidFill>
                  <a:srgbClr val="000000"/>
                </a:solidFill>
                <a:latin typeface="Arial"/>
                <a:ea typeface="DejaVu Sans"/>
              </a:rPr>
              <a:t>, por lo que se encuentra en la misma situación que antes del inicio de las actuaciones y continúa sujeto a la voluntad unilateral de su padre.</a:t>
            </a:r>
            <a:endParaRPr b="0" lang="es-AR" sz="1800" spc="-1" strike="noStrike">
              <a:latin typeface="Arial"/>
            </a:endParaRPr>
          </a:p>
          <a:p>
            <a:pPr algn="just">
              <a:lnSpc>
                <a:spcPct val="100000"/>
              </a:lnSpc>
            </a:pPr>
            <a:r>
              <a:rPr b="1" lang="es-AR" sz="1800" spc="-1" strike="noStrike">
                <a:solidFill>
                  <a:srgbClr val="000000"/>
                </a:solidFill>
                <a:latin typeface="Arial"/>
                <a:ea typeface="DejaVu Sans"/>
              </a:rPr>
              <a:t>SOSTUVO QUE EN NINGÚN MOMENTO SE REQUIRIÓ QUE SE OBTENGA EN AUTOS EL CONSENTIMIENTO DE SU PROGENITOR para poder efectuar el trámite ni es ese el objetivo de la vía propuesta por la ley de identidad de género.</a:t>
            </a:r>
            <a:endParaRPr b="0" lang="es-AR" sz="1800" spc="-1" strike="noStrike">
              <a:latin typeface="Arial"/>
            </a:endParaRPr>
          </a:p>
          <a:p>
            <a:pPr algn="just">
              <a:lnSpc>
                <a:spcPct val="100000"/>
              </a:lnSpc>
            </a:pPr>
            <a:r>
              <a:rPr b="1" lang="es-AR" sz="1800" spc="-1" strike="noStrike">
                <a:solidFill>
                  <a:srgbClr val="000000"/>
                </a:solidFill>
                <a:latin typeface="Arial"/>
                <a:ea typeface="DejaVu Sans"/>
              </a:rPr>
              <a:t>La cuestión no deviene abstracta ante el supuesto asentimiento de su progenitor en ocasión de la audiencia celebrada en autos, pues </a:t>
            </a:r>
            <a:r>
              <a:rPr b="1" lang="es-AR" sz="1800" spc="-1" strike="noStrike" u="sng">
                <a:solidFill>
                  <a:srgbClr val="000000"/>
                </a:solidFill>
                <a:uFillTx/>
                <a:latin typeface="Arial"/>
                <a:ea typeface="DejaVu Sans"/>
              </a:rPr>
              <a:t>no se adoptaron las medidas tendientes a efectivizarlo</a:t>
            </a:r>
            <a:r>
              <a:rPr b="1" lang="es-AR" sz="1800" spc="-1" strike="noStrike">
                <a:solidFill>
                  <a:srgbClr val="000000"/>
                </a:solidFill>
                <a:latin typeface="Arial"/>
                <a:ea typeface="DejaVu Sans"/>
              </a:rPr>
              <a:t>, </a:t>
            </a:r>
            <a:r>
              <a:rPr b="1" lang="es-AR" sz="1800" spc="-1" strike="noStrike" u="sng">
                <a:solidFill>
                  <a:srgbClr val="000000"/>
                </a:solidFill>
                <a:uFillTx/>
                <a:latin typeface="Arial"/>
                <a:ea typeface="DejaVu Sans"/>
              </a:rPr>
              <a:t>quedando por lo tanto la posibilidad que se incurra nuevamente en la negativa paterna</a:t>
            </a:r>
            <a:r>
              <a:rPr b="1" lang="es-AR" sz="1800" spc="-1" strike="noStrike">
                <a:solidFill>
                  <a:srgbClr val="000000"/>
                </a:solidFill>
                <a:latin typeface="Arial"/>
                <a:ea typeface="DejaVu Sans"/>
              </a:rPr>
              <a:t>.</a:t>
            </a:r>
            <a:endParaRPr b="0" lang="es-AR" sz="18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3a2c7"/>
        </a:solidFill>
      </p:bgPr>
    </p:bg>
    <p:spTree>
      <p:nvGrpSpPr>
        <p:cNvPr id="1" name=""/>
        <p:cNvGrpSpPr/>
        <p:nvPr/>
      </p:nvGrpSpPr>
      <p:grpSpPr>
        <a:xfrm>
          <a:off x="0" y="0"/>
          <a:ext cx="0" cy="0"/>
          <a:chOff x="0" y="0"/>
          <a:chExt cx="0" cy="0"/>
        </a:xfrm>
      </p:grpSpPr>
      <p:sp>
        <p:nvSpPr>
          <p:cNvPr id="262" name="CustomShape 1"/>
          <p:cNvSpPr/>
          <p:nvPr/>
        </p:nvSpPr>
        <p:spPr>
          <a:xfrm>
            <a:off x="457200" y="274680"/>
            <a:ext cx="8226360" cy="1139760"/>
          </a:xfrm>
          <a:prstGeom prst="rect">
            <a:avLst/>
          </a:prstGeom>
          <a:solidFill>
            <a:srgbClr val="ffff00"/>
          </a:solidFill>
          <a:ln>
            <a:noFill/>
          </a:ln>
        </p:spPr>
        <p:style>
          <a:lnRef idx="0"/>
          <a:fillRef idx="0"/>
          <a:effectRef idx="0"/>
          <a:fontRef idx="minor"/>
        </p:style>
        <p:txBody>
          <a:bodyPr lIns="90000" rIns="90000" tIns="45000" bIns="45000" anchor="ctr">
            <a:noAutofit/>
          </a:bodyPr>
          <a:p>
            <a:pPr algn="ctr">
              <a:lnSpc>
                <a:spcPct val="100000"/>
              </a:lnSpc>
            </a:pPr>
            <a:r>
              <a:rPr b="1" lang="es-AR" sz="4400" spc="-1" strike="noStrike" u="sng">
                <a:solidFill>
                  <a:srgbClr val="000000"/>
                </a:solidFill>
                <a:uFillTx/>
                <a:latin typeface="Calibri"/>
                <a:ea typeface="DejaVu Sans"/>
              </a:rPr>
              <a:t>Cámara</a:t>
            </a:r>
            <a:endParaRPr b="0" lang="es-AR" sz="4400" spc="-1" strike="noStrike">
              <a:latin typeface="Arial"/>
            </a:endParaRPr>
          </a:p>
        </p:txBody>
      </p:sp>
      <p:sp>
        <p:nvSpPr>
          <p:cNvPr id="263" name="CustomShape 2"/>
          <p:cNvSpPr/>
          <p:nvPr/>
        </p:nvSpPr>
        <p:spPr>
          <a:xfrm>
            <a:off x="482760" y="1512000"/>
            <a:ext cx="8226360" cy="4893120"/>
          </a:xfrm>
          <a:prstGeom prst="rect">
            <a:avLst/>
          </a:prstGeom>
          <a:solidFill>
            <a:srgbClr val="ffffd7"/>
          </a:solidFill>
          <a:ln>
            <a:noFill/>
          </a:ln>
        </p:spPr>
        <p:style>
          <a:lnRef idx="0"/>
          <a:fillRef idx="0"/>
          <a:effectRef idx="0"/>
          <a:fontRef idx="minor"/>
        </p:style>
      </p:sp>
      <p:sp>
        <p:nvSpPr>
          <p:cNvPr id="264" name="CustomShape 3"/>
          <p:cNvSpPr/>
          <p:nvPr/>
        </p:nvSpPr>
        <p:spPr>
          <a:xfrm>
            <a:off x="504000" y="1656000"/>
            <a:ext cx="8063640" cy="39304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es-AR" sz="1800" spc="-1" strike="noStrike">
                <a:solidFill>
                  <a:srgbClr val="000000"/>
                </a:solidFill>
                <a:latin typeface="Arial"/>
                <a:ea typeface="DejaVu Sans"/>
              </a:rPr>
              <a:t>La aludida conformidad no tornó abstracta la pretensión, a poco que se repare que el mentado consentimiento debe ser prestado ante la autoridad administrativa.</a:t>
            </a:r>
            <a:endParaRPr b="0" lang="es-AR" sz="1800" spc="-1" strike="noStrike">
              <a:latin typeface="Arial"/>
            </a:endParaRPr>
          </a:p>
          <a:p>
            <a:pPr algn="just">
              <a:lnSpc>
                <a:spcPct val="100000"/>
              </a:lnSpc>
            </a:pPr>
            <a:r>
              <a:rPr b="1" lang="es-AR" sz="1800" spc="-1" strike="noStrike">
                <a:solidFill>
                  <a:srgbClr val="000000"/>
                </a:solidFill>
                <a:latin typeface="Arial"/>
                <a:ea typeface="DejaVu Sans"/>
              </a:rPr>
              <a:t>Lo decidido en primera instancia se inserta en el ámbito de infra petita, desde que no medió pronunciamiento sobre el cambio registral ante la Administración que fue motivo de petición.</a:t>
            </a:r>
            <a:endParaRPr b="0" lang="es-AR" sz="1800" spc="-1" strike="noStrike">
              <a:latin typeface="Arial"/>
            </a:endParaRPr>
          </a:p>
          <a:p>
            <a:pPr algn="just">
              <a:lnSpc>
                <a:spcPct val="100000"/>
              </a:lnSpc>
            </a:pPr>
            <a:r>
              <a:rPr b="1" lang="es-AR" sz="1800" spc="-1" strike="noStrike">
                <a:solidFill>
                  <a:srgbClr val="000000"/>
                </a:solidFill>
                <a:latin typeface="Arial"/>
                <a:ea typeface="DejaVu Sans"/>
              </a:rPr>
              <a:t>La conformidad prestada por el padre ante esta sede no genera que sea abstracto lo peticionado en autos, sino que en su caso coadyuva a la jurisdicción a ordenar el cambio registral, que es —precisamente— sobre lo que versó la pretensión.</a:t>
            </a:r>
            <a:endParaRPr b="0" lang="es-AR" sz="1800" spc="-1" strike="noStrike">
              <a:latin typeface="Arial"/>
            </a:endParaRPr>
          </a:p>
          <a:p>
            <a:pPr algn="just">
              <a:lnSpc>
                <a:spcPct val="100000"/>
              </a:lnSpc>
            </a:pPr>
            <a:r>
              <a:rPr b="1" lang="es-AR" sz="1800" spc="-1" strike="noStrike">
                <a:solidFill>
                  <a:srgbClr val="000000"/>
                </a:solidFill>
                <a:latin typeface="Arial"/>
                <a:ea typeface="DejaVu Sans"/>
              </a:rPr>
              <a:t>En otras palabras, considerar que la conformidad del progenitor en sede judicial hace innecesaria la orden de cambio registral aquí perseguida, provoca que NO SE HAYA CUMPLIDO CON LA TUTELA JUDICIAL EFECTIVA que es eje del servicio de justicia.</a:t>
            </a:r>
            <a:endParaRPr b="0" lang="es-AR" sz="18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3a2c7"/>
        </a:solidFill>
      </p:bgPr>
    </p:bg>
    <p:spTree>
      <p:nvGrpSpPr>
        <p:cNvPr id="1" name=""/>
        <p:cNvGrpSpPr/>
        <p:nvPr/>
      </p:nvGrpSpPr>
      <p:grpSpPr>
        <a:xfrm>
          <a:off x="0" y="0"/>
          <a:ext cx="0" cy="0"/>
          <a:chOff x="0" y="0"/>
          <a:chExt cx="0" cy="0"/>
        </a:xfrm>
      </p:grpSpPr>
      <p:sp>
        <p:nvSpPr>
          <p:cNvPr id="265" name="CustomShape 1"/>
          <p:cNvSpPr/>
          <p:nvPr/>
        </p:nvSpPr>
        <p:spPr>
          <a:xfrm>
            <a:off x="457200" y="274680"/>
            <a:ext cx="8226360" cy="1139760"/>
          </a:xfrm>
          <a:prstGeom prst="rect">
            <a:avLst/>
          </a:prstGeom>
          <a:solidFill>
            <a:srgbClr val="ffff00"/>
          </a:solidFill>
          <a:ln>
            <a:noFill/>
          </a:ln>
        </p:spPr>
        <p:style>
          <a:lnRef idx="0"/>
          <a:fillRef idx="0"/>
          <a:effectRef idx="0"/>
          <a:fontRef idx="minor"/>
        </p:style>
        <p:txBody>
          <a:bodyPr lIns="90000" rIns="90000" tIns="45000" bIns="45000" anchor="ctr">
            <a:noAutofit/>
          </a:bodyPr>
          <a:p>
            <a:pPr algn="ctr">
              <a:lnSpc>
                <a:spcPct val="100000"/>
              </a:lnSpc>
            </a:pPr>
            <a:r>
              <a:rPr b="1" lang="es-AR" sz="4400" spc="-1" strike="noStrike" u="sng">
                <a:solidFill>
                  <a:srgbClr val="000000"/>
                </a:solidFill>
                <a:uFillTx/>
                <a:latin typeface="Calibri"/>
                <a:ea typeface="DejaVu Sans"/>
              </a:rPr>
              <a:t>Cámara</a:t>
            </a:r>
            <a:endParaRPr b="0" lang="es-AR" sz="4400" spc="-1" strike="noStrike">
              <a:latin typeface="Arial"/>
            </a:endParaRPr>
          </a:p>
        </p:txBody>
      </p:sp>
      <p:sp>
        <p:nvSpPr>
          <p:cNvPr id="266" name="CustomShape 2"/>
          <p:cNvSpPr/>
          <p:nvPr/>
        </p:nvSpPr>
        <p:spPr>
          <a:xfrm>
            <a:off x="482760" y="1512000"/>
            <a:ext cx="8226360" cy="4893120"/>
          </a:xfrm>
          <a:prstGeom prst="rect">
            <a:avLst/>
          </a:prstGeom>
          <a:solidFill>
            <a:srgbClr val="ffffd7"/>
          </a:solidFill>
          <a:ln>
            <a:noFill/>
          </a:ln>
        </p:spPr>
        <p:style>
          <a:lnRef idx="0"/>
          <a:fillRef idx="0"/>
          <a:effectRef idx="0"/>
          <a:fontRef idx="minor"/>
        </p:style>
      </p:sp>
      <p:sp>
        <p:nvSpPr>
          <p:cNvPr id="267" name="CustomShape 3"/>
          <p:cNvSpPr/>
          <p:nvPr/>
        </p:nvSpPr>
        <p:spPr>
          <a:xfrm>
            <a:off x="504000" y="1656000"/>
            <a:ext cx="8063640" cy="33818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es-AR" sz="1800" spc="-1" strike="noStrike">
                <a:solidFill>
                  <a:srgbClr val="000000"/>
                </a:solidFill>
                <a:latin typeface="Arial"/>
                <a:ea typeface="DejaVu Sans"/>
              </a:rPr>
              <a:t>El peticionante se agravia porque en la resolución se lo identificó y llamó con un nombre y género con los cuales no se identifica ni autopercibe.</a:t>
            </a:r>
            <a:endParaRPr b="0" lang="es-AR" sz="1800" spc="-1" strike="noStrike">
              <a:latin typeface="Arial"/>
            </a:endParaRPr>
          </a:p>
          <a:p>
            <a:pPr algn="just">
              <a:lnSpc>
                <a:spcPct val="100000"/>
              </a:lnSpc>
            </a:pPr>
            <a:r>
              <a:rPr b="1" lang="es-AR" sz="1800" spc="-1" strike="noStrike">
                <a:solidFill>
                  <a:srgbClr val="000000"/>
                </a:solidFill>
                <a:latin typeface="Arial"/>
                <a:ea typeface="DejaVu Sans"/>
              </a:rPr>
              <a:t>Para dar una satisfacción a dicho contenido, cabe hacer remisión primero a lo normado en el artículo 1 de la Ley 26743, en cuanto allí se establece el derecho de toda persona de ser tratada de acuerdo con su identidad de género. En función de ello, si bien en el caso podría acudirse al testeado previsto en el artículo 35 del Código Procesal, lo cierto es que la virtualidad no permite la modificación de los documentos, por lo cual se procede aquí a rectificar la resolución teniendo el nombre indicado al inicio reemplazado por sus iniciales</a:t>
            </a:r>
            <a:endParaRPr b="0" lang="es-AR" sz="1800" spc="-1" strike="noStrike">
              <a:latin typeface="Arial"/>
            </a:endParaRPr>
          </a:p>
          <a:p>
            <a:pPr algn="just">
              <a:lnSpc>
                <a:spcPct val="100000"/>
              </a:lnSpc>
            </a:pPr>
            <a:r>
              <a:rPr b="1" lang="es-AR" sz="1800" spc="-1" strike="noStrike">
                <a:solidFill>
                  <a:srgbClr val="000000"/>
                </a:solidFill>
                <a:latin typeface="Arial"/>
                <a:ea typeface="DejaVu Sans"/>
              </a:rPr>
              <a:t>L.A.C. y testado el género allí consignado.</a:t>
            </a:r>
            <a:endParaRPr b="0" lang="es-AR" sz="18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3a2c7"/>
        </a:solidFill>
      </p:bgPr>
    </p:bg>
    <p:spTree>
      <p:nvGrpSpPr>
        <p:cNvPr id="1" name=""/>
        <p:cNvGrpSpPr/>
        <p:nvPr/>
      </p:nvGrpSpPr>
      <p:grpSpPr>
        <a:xfrm>
          <a:off x="0" y="0"/>
          <a:ext cx="0" cy="0"/>
          <a:chOff x="0" y="0"/>
          <a:chExt cx="0" cy="0"/>
        </a:xfrm>
      </p:grpSpPr>
      <p:sp>
        <p:nvSpPr>
          <p:cNvPr id="268" name="CustomShape 1"/>
          <p:cNvSpPr/>
          <p:nvPr/>
        </p:nvSpPr>
        <p:spPr>
          <a:xfrm>
            <a:off x="457200" y="274680"/>
            <a:ext cx="8226360" cy="1139760"/>
          </a:xfrm>
          <a:prstGeom prst="rect">
            <a:avLst/>
          </a:prstGeom>
          <a:solidFill>
            <a:srgbClr val="ffff00"/>
          </a:solidFill>
          <a:ln>
            <a:noFill/>
          </a:ln>
        </p:spPr>
        <p:style>
          <a:lnRef idx="0"/>
          <a:fillRef idx="0"/>
          <a:effectRef idx="0"/>
          <a:fontRef idx="minor"/>
        </p:style>
        <p:txBody>
          <a:bodyPr lIns="90000" rIns="90000" tIns="45000" bIns="45000" anchor="ctr">
            <a:noAutofit/>
          </a:bodyPr>
          <a:p>
            <a:pPr algn="ctr">
              <a:lnSpc>
                <a:spcPct val="100000"/>
              </a:lnSpc>
            </a:pPr>
            <a:r>
              <a:rPr b="1" lang="es-AR" sz="4400" spc="-1" strike="noStrike" u="sng">
                <a:solidFill>
                  <a:srgbClr val="000000"/>
                </a:solidFill>
                <a:uFillTx/>
                <a:latin typeface="Calibri"/>
                <a:ea typeface="DejaVu Sans"/>
              </a:rPr>
              <a:t>Cámara</a:t>
            </a:r>
            <a:endParaRPr b="0" lang="es-AR" sz="4400" spc="-1" strike="noStrike">
              <a:latin typeface="Arial"/>
            </a:endParaRPr>
          </a:p>
        </p:txBody>
      </p:sp>
      <p:sp>
        <p:nvSpPr>
          <p:cNvPr id="269" name="CustomShape 2"/>
          <p:cNvSpPr/>
          <p:nvPr/>
        </p:nvSpPr>
        <p:spPr>
          <a:xfrm>
            <a:off x="482760" y="1512000"/>
            <a:ext cx="8226360" cy="4893120"/>
          </a:xfrm>
          <a:prstGeom prst="rect">
            <a:avLst/>
          </a:prstGeom>
          <a:solidFill>
            <a:srgbClr val="ffffd7"/>
          </a:solidFill>
          <a:ln>
            <a:noFill/>
          </a:ln>
        </p:spPr>
        <p:style>
          <a:lnRef idx="0"/>
          <a:fillRef idx="0"/>
          <a:effectRef idx="0"/>
          <a:fontRef idx="minor"/>
        </p:style>
      </p:sp>
      <p:sp>
        <p:nvSpPr>
          <p:cNvPr id="270" name="CustomShape 3"/>
          <p:cNvSpPr/>
          <p:nvPr/>
        </p:nvSpPr>
        <p:spPr>
          <a:xfrm>
            <a:off x="504000" y="1656000"/>
            <a:ext cx="8063640" cy="44467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es-AR" sz="2200" spc="-1" strike="noStrike">
                <a:solidFill>
                  <a:srgbClr val="000000"/>
                </a:solidFill>
                <a:latin typeface="Arial"/>
                <a:ea typeface="DejaVu Sans"/>
              </a:rPr>
              <a:t>Desde esas premisas, es relevante señalar que hoy </a:t>
            </a:r>
            <a:r>
              <a:rPr b="1" lang="es-AR" sz="2200" spc="-1" strike="noStrike" u="sng">
                <a:solidFill>
                  <a:srgbClr val="000000"/>
                </a:solidFill>
                <a:uFillTx/>
                <a:latin typeface="Arial"/>
                <a:ea typeface="DejaVu Sans"/>
              </a:rPr>
              <a:t>la ley coloca a los adolescentes como una categoría de sujetos que merecen una mirada especial</a:t>
            </a:r>
            <a:r>
              <a:rPr b="1" lang="es-AR" sz="2200" spc="-1" strike="noStrike">
                <a:solidFill>
                  <a:srgbClr val="000000"/>
                </a:solidFill>
                <a:latin typeface="Arial"/>
                <a:ea typeface="DejaVu Sans"/>
              </a:rPr>
              <a:t>, apartándose del molde tradicional y dando un reconocimiento a esta categoría etaria como una categoría jurídica, de modo que en nuestro derecho, opera hoy una modulación más fina, más sútil en la consideración de la autonomía de los sujetos, lo que conlleva una mirada más respetuosa de su dignidad (Caramelo, Gustavo, Los niños y el consentimiento informado para la práctica de tratamientos médicos y ensayos clínicos en “Derecho Privado-Bioderecho”, direc. Gustavo Caramelo - Sebastián Picasso, Año I, Nº1, mayo 2012, Infojus, páginas 89/90).</a:t>
            </a:r>
            <a:endParaRPr b="0" lang="es-AR" sz="22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3a2c7"/>
        </a:solidFill>
      </p:bgPr>
    </p:bg>
    <p:spTree>
      <p:nvGrpSpPr>
        <p:cNvPr id="1" name=""/>
        <p:cNvGrpSpPr/>
        <p:nvPr/>
      </p:nvGrpSpPr>
      <p:grpSpPr>
        <a:xfrm>
          <a:off x="0" y="0"/>
          <a:ext cx="0" cy="0"/>
          <a:chOff x="0" y="0"/>
          <a:chExt cx="0" cy="0"/>
        </a:xfrm>
      </p:grpSpPr>
      <p:sp>
        <p:nvSpPr>
          <p:cNvPr id="271" name="CustomShape 1"/>
          <p:cNvSpPr/>
          <p:nvPr/>
        </p:nvSpPr>
        <p:spPr>
          <a:xfrm>
            <a:off x="457200" y="274680"/>
            <a:ext cx="8226360" cy="1139760"/>
          </a:xfrm>
          <a:prstGeom prst="rect">
            <a:avLst/>
          </a:prstGeom>
          <a:solidFill>
            <a:srgbClr val="ffff00"/>
          </a:solidFill>
          <a:ln>
            <a:noFill/>
          </a:ln>
        </p:spPr>
        <p:style>
          <a:lnRef idx="0"/>
          <a:fillRef idx="0"/>
          <a:effectRef idx="0"/>
          <a:fontRef idx="minor"/>
        </p:style>
        <p:txBody>
          <a:bodyPr lIns="90000" rIns="90000" tIns="45000" bIns="45000" anchor="ctr">
            <a:noAutofit/>
          </a:bodyPr>
          <a:p>
            <a:pPr algn="ctr">
              <a:lnSpc>
                <a:spcPct val="100000"/>
              </a:lnSpc>
            </a:pPr>
            <a:r>
              <a:rPr b="1" lang="es-AR" sz="4400" spc="-1" strike="noStrike" u="sng">
                <a:solidFill>
                  <a:srgbClr val="000000"/>
                </a:solidFill>
                <a:uFillTx/>
                <a:latin typeface="Calibri"/>
                <a:ea typeface="DejaVu Sans"/>
              </a:rPr>
              <a:t>Una reflexión</a:t>
            </a:r>
            <a:endParaRPr b="0" lang="es-AR" sz="4400" spc="-1" strike="noStrike">
              <a:latin typeface="Arial"/>
            </a:endParaRPr>
          </a:p>
        </p:txBody>
      </p:sp>
      <p:sp>
        <p:nvSpPr>
          <p:cNvPr id="272" name="CustomShape 2"/>
          <p:cNvSpPr/>
          <p:nvPr/>
        </p:nvSpPr>
        <p:spPr>
          <a:xfrm>
            <a:off x="482760" y="1512000"/>
            <a:ext cx="8226360" cy="4893120"/>
          </a:xfrm>
          <a:prstGeom prst="rect">
            <a:avLst/>
          </a:prstGeom>
          <a:solidFill>
            <a:srgbClr val="e6e0ec"/>
          </a:solidFill>
          <a:ln>
            <a:noFill/>
          </a:ln>
        </p:spPr>
        <p:style>
          <a:lnRef idx="0"/>
          <a:fillRef idx="0"/>
          <a:effectRef idx="0"/>
          <a:fontRef idx="minor"/>
        </p:style>
      </p:sp>
      <p:pic>
        <p:nvPicPr>
          <p:cNvPr id="273" name="Imagen 127" descr=""/>
          <p:cNvPicPr/>
          <p:nvPr/>
        </p:nvPicPr>
        <p:blipFill>
          <a:blip r:embed="rId1"/>
          <a:stretch/>
        </p:blipFill>
        <p:spPr>
          <a:xfrm>
            <a:off x="576000" y="1558080"/>
            <a:ext cx="8133120" cy="4847040"/>
          </a:xfrm>
          <a:prstGeom prst="rect">
            <a:avLst/>
          </a:prstGeom>
          <a:ln>
            <a:noFill/>
          </a:ln>
        </p:spPr>
      </p:pic>
    </p:spTree>
  </p:cSld>
  <mc:AlternateContent>
    <mc:Choice Requires="p14">
      <p:transition spd="slow" p14:dur="2000">
        <p14:ripple/>
      </p:transition>
    </mc:Choice>
    <mc:Fallback>
      <p:transition spd="slow">
        <p:fade/>
      </p:transition>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3a2c7"/>
        </a:solidFill>
      </p:bgPr>
    </p:bg>
    <p:spTree>
      <p:nvGrpSpPr>
        <p:cNvPr id="1" name=""/>
        <p:cNvGrpSpPr/>
        <p:nvPr/>
      </p:nvGrpSpPr>
      <p:grpSpPr>
        <a:xfrm>
          <a:off x="0" y="0"/>
          <a:ext cx="0" cy="0"/>
          <a:chOff x="0" y="0"/>
          <a:chExt cx="0" cy="0"/>
        </a:xfrm>
      </p:grpSpPr>
      <p:sp>
        <p:nvSpPr>
          <p:cNvPr id="274" name="CustomShape 1"/>
          <p:cNvSpPr/>
          <p:nvPr/>
        </p:nvSpPr>
        <p:spPr>
          <a:xfrm>
            <a:off x="457200" y="274680"/>
            <a:ext cx="8226360" cy="1139760"/>
          </a:xfrm>
          <a:prstGeom prst="rect">
            <a:avLst/>
          </a:prstGeom>
          <a:solidFill>
            <a:srgbClr val="ff6d6d"/>
          </a:solidFill>
          <a:ln>
            <a:noFill/>
          </a:ln>
        </p:spPr>
        <p:style>
          <a:lnRef idx="0"/>
          <a:fillRef idx="0"/>
          <a:effectRef idx="0"/>
          <a:fontRef idx="minor"/>
        </p:style>
        <p:txBody>
          <a:bodyPr lIns="90000" rIns="90000" tIns="45000" bIns="45000" anchor="ctr">
            <a:noAutofit/>
          </a:bodyPr>
          <a:p>
            <a:pPr algn="r">
              <a:lnSpc>
                <a:spcPct val="100000"/>
              </a:lnSpc>
            </a:pPr>
            <a:r>
              <a:rPr b="1" lang="es-AR" sz="2600" spc="-1" strike="noStrike">
                <a:solidFill>
                  <a:srgbClr val="000000"/>
                </a:solidFill>
                <a:latin typeface="Calibri"/>
                <a:ea typeface="DejaVu Sans"/>
              </a:rPr>
              <a:t>La </a:t>
            </a:r>
            <a:r>
              <a:rPr b="1" i="1" lang="es-AR" sz="2600" spc="-1" strike="noStrike" u="sng">
                <a:solidFill>
                  <a:srgbClr val="000000"/>
                </a:solidFill>
                <a:uFillTx/>
                <a:latin typeface="Calibri"/>
                <a:ea typeface="DejaVu Sans"/>
              </a:rPr>
              <a:t>violencia</a:t>
            </a:r>
            <a:r>
              <a:rPr b="1" lang="es-AR" sz="2600" spc="-1" strike="noStrike">
                <a:solidFill>
                  <a:srgbClr val="000000"/>
                </a:solidFill>
                <a:latin typeface="Calibri"/>
                <a:ea typeface="DejaVu Sans"/>
              </a:rPr>
              <a:t> es inseparable de la noción de </a:t>
            </a:r>
            <a:r>
              <a:rPr b="1" i="1" lang="es-AR" sz="2600" spc="-1" strike="noStrike" u="sng">
                <a:solidFill>
                  <a:srgbClr val="000000"/>
                </a:solidFill>
                <a:uFillTx/>
                <a:latin typeface="Calibri"/>
                <a:ea typeface="DejaVu Sans"/>
              </a:rPr>
              <a:t>género</a:t>
            </a:r>
            <a:r>
              <a:rPr b="1" lang="es-AR" sz="2600" spc="-1" strike="noStrike">
                <a:solidFill>
                  <a:srgbClr val="000000"/>
                </a:solidFill>
                <a:latin typeface="Calibri"/>
                <a:ea typeface="DejaVu Sans"/>
              </a:rPr>
              <a:t> porque se basa y se ejerce en y por la </a:t>
            </a:r>
            <a:r>
              <a:rPr b="1" lang="es-AR" sz="2600" spc="-1" strike="noStrike" u="sng">
                <a:solidFill>
                  <a:srgbClr val="000000"/>
                </a:solidFill>
                <a:uFillTx/>
                <a:latin typeface="Calibri"/>
                <a:ea typeface="DejaVu Sans"/>
              </a:rPr>
              <a:t>diferencia social entre mujeres y varones</a:t>
            </a:r>
            <a:r>
              <a:rPr b="1" lang="es-AR" sz="2600" spc="-1" strike="noStrike">
                <a:solidFill>
                  <a:srgbClr val="000000"/>
                </a:solidFill>
                <a:latin typeface="Calibri"/>
                <a:ea typeface="DejaVu Sans"/>
              </a:rPr>
              <a:t>  </a:t>
            </a:r>
            <a:endParaRPr b="0" lang="es-AR" sz="2600" spc="-1" strike="noStrike">
              <a:latin typeface="Arial"/>
            </a:endParaRPr>
          </a:p>
        </p:txBody>
      </p:sp>
      <p:sp>
        <p:nvSpPr>
          <p:cNvPr id="275" name="CustomShape 2"/>
          <p:cNvSpPr/>
          <p:nvPr/>
        </p:nvSpPr>
        <p:spPr>
          <a:xfrm>
            <a:off x="482760" y="1512000"/>
            <a:ext cx="8226360" cy="4893120"/>
          </a:xfrm>
          <a:prstGeom prst="rect">
            <a:avLst/>
          </a:prstGeom>
          <a:solidFill>
            <a:srgbClr val="ffa6a6"/>
          </a:solidFill>
          <a:ln>
            <a:noFill/>
          </a:ln>
        </p:spPr>
        <p:style>
          <a:lnRef idx="0"/>
          <a:fillRef idx="0"/>
          <a:effectRef idx="0"/>
          <a:fontRef idx="minor"/>
        </p:style>
      </p:sp>
      <p:sp>
        <p:nvSpPr>
          <p:cNvPr id="276" name="CustomShape 3"/>
          <p:cNvSpPr/>
          <p:nvPr/>
        </p:nvSpPr>
        <p:spPr>
          <a:xfrm>
            <a:off x="576000" y="2037960"/>
            <a:ext cx="7845480" cy="4151520"/>
          </a:xfrm>
          <a:prstGeom prst="rect">
            <a:avLst/>
          </a:prstGeom>
          <a:noFill/>
          <a:ln>
            <a:noFill/>
          </a:ln>
        </p:spPr>
        <p:style>
          <a:lnRef idx="0"/>
          <a:fillRef idx="0"/>
          <a:effectRef idx="0"/>
          <a:fontRef idx="minor"/>
        </p:style>
        <p:txBody>
          <a:bodyPr lIns="90000" rIns="90000" tIns="45000" bIns="45000">
            <a:normAutofit/>
          </a:bodyPr>
          <a:p>
            <a:pPr>
              <a:lnSpc>
                <a:spcPct val="100000"/>
              </a:lnSpc>
            </a:pPr>
            <a:endParaRPr b="0" lang="es-AR" sz="1800" spc="-1" strike="noStrike">
              <a:latin typeface="Arial"/>
            </a:endParaRPr>
          </a:p>
          <a:p>
            <a:pPr>
              <a:lnSpc>
                <a:spcPct val="100000"/>
              </a:lnSpc>
            </a:pPr>
            <a:endParaRPr b="0" lang="es-AR" sz="1800" spc="-1" strike="noStrike">
              <a:latin typeface="Arial"/>
            </a:endParaRPr>
          </a:p>
          <a:p>
            <a:pPr>
              <a:lnSpc>
                <a:spcPct val="100000"/>
              </a:lnSpc>
            </a:pPr>
            <a:endParaRPr b="0" lang="es-AR" sz="1800" spc="-1" strike="noStrike">
              <a:latin typeface="Arial"/>
            </a:endParaRPr>
          </a:p>
        </p:txBody>
      </p:sp>
      <p:pic>
        <p:nvPicPr>
          <p:cNvPr id="277" name="" descr=""/>
          <p:cNvPicPr/>
          <p:nvPr/>
        </p:nvPicPr>
        <p:blipFill>
          <a:blip r:embed="rId1"/>
          <a:stretch/>
        </p:blipFill>
        <p:spPr>
          <a:xfrm>
            <a:off x="1224000" y="1528200"/>
            <a:ext cx="6910560" cy="4876920"/>
          </a:xfrm>
          <a:prstGeom prst="rect">
            <a:avLst/>
          </a:prstGeom>
          <a:ln>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7030a0"/>
        </a:solidFill>
      </p:bgPr>
    </p:bg>
    <p:spTree>
      <p:nvGrpSpPr>
        <p:cNvPr id="1" name=""/>
        <p:cNvGrpSpPr/>
        <p:nvPr/>
      </p:nvGrpSpPr>
      <p:grpSpPr>
        <a:xfrm>
          <a:off x="0" y="0"/>
          <a:ext cx="0" cy="0"/>
          <a:chOff x="0" y="0"/>
          <a:chExt cx="0" cy="0"/>
        </a:xfrm>
      </p:grpSpPr>
      <p:sp>
        <p:nvSpPr>
          <p:cNvPr id="278" name="CustomShape 1"/>
          <p:cNvSpPr/>
          <p:nvPr/>
        </p:nvSpPr>
        <p:spPr>
          <a:xfrm>
            <a:off x="755640" y="1268640"/>
            <a:ext cx="7769160" cy="1466640"/>
          </a:xfrm>
          <a:prstGeom prst="rect">
            <a:avLst/>
          </a:prstGeom>
          <a:solidFill>
            <a:srgbClr val="b3a2c7"/>
          </a:solidFill>
          <a:ln>
            <a:noFill/>
          </a:ln>
        </p:spPr>
        <p:style>
          <a:lnRef idx="0"/>
          <a:fillRef idx="0"/>
          <a:effectRef idx="0"/>
          <a:fontRef idx="minor"/>
        </p:style>
      </p:sp>
      <p:sp>
        <p:nvSpPr>
          <p:cNvPr id="279" name="CustomShape 2"/>
          <p:cNvSpPr/>
          <p:nvPr/>
        </p:nvSpPr>
        <p:spPr>
          <a:xfrm>
            <a:off x="1441440" y="3429000"/>
            <a:ext cx="6397560" cy="1749240"/>
          </a:xfrm>
          <a:prstGeom prst="rect">
            <a:avLst/>
          </a:prstGeom>
          <a:solidFill>
            <a:srgbClr val="b3a2c7"/>
          </a:solidFill>
          <a:ln>
            <a:noFill/>
          </a:ln>
        </p:spPr>
        <p:style>
          <a:lnRef idx="0"/>
          <a:fillRef idx="0"/>
          <a:effectRef idx="0"/>
          <a:fontRef idx="minor"/>
        </p:style>
      </p:sp>
      <p:sp>
        <p:nvSpPr>
          <p:cNvPr id="280" name="CustomShape 3"/>
          <p:cNvSpPr/>
          <p:nvPr/>
        </p:nvSpPr>
        <p:spPr>
          <a:xfrm>
            <a:off x="5328000" y="6061320"/>
            <a:ext cx="3193920" cy="363600"/>
          </a:xfrm>
          <a:prstGeom prst="rect">
            <a:avLst/>
          </a:prstGeom>
          <a:noFill/>
          <a:ln>
            <a:noFill/>
          </a:ln>
        </p:spPr>
        <p:style>
          <a:lnRef idx="0"/>
          <a:fillRef idx="0"/>
          <a:effectRef idx="0"/>
          <a:fontRef idx="minor"/>
        </p:style>
      </p:sp>
      <p:pic>
        <p:nvPicPr>
          <p:cNvPr id="281" name="Imagen 116" descr=""/>
          <p:cNvPicPr/>
          <p:nvPr/>
        </p:nvPicPr>
        <p:blipFill>
          <a:blip r:embed="rId1"/>
          <a:stretch/>
        </p:blipFill>
        <p:spPr>
          <a:xfrm>
            <a:off x="505080" y="668880"/>
            <a:ext cx="8255160" cy="5159160"/>
          </a:xfrm>
          <a:prstGeom prst="rect">
            <a:avLst/>
          </a:prstGeom>
          <a:ln>
            <a:noFill/>
          </a:ln>
        </p:spPr>
      </p:pic>
    </p:spTree>
  </p:cSld>
  <mc:AlternateContent>
    <mc:Choice Requires="p14">
      <p:transition spd="slow" p14:dur="2000">
        <p:randomBar dir="vert"/>
      </p:transition>
    </mc:Choice>
    <mc:Fallback>
      <p:transition spd="slow">
        <p:randomBar dir="vert"/>
      </p:transition>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ee6ef"/>
        </a:solidFill>
      </p:bgPr>
    </p:bg>
    <p:spTree>
      <p:nvGrpSpPr>
        <p:cNvPr id="1" name=""/>
        <p:cNvGrpSpPr/>
        <p:nvPr/>
      </p:nvGrpSpPr>
      <p:grpSpPr>
        <a:xfrm>
          <a:off x="0" y="0"/>
          <a:ext cx="0" cy="0"/>
          <a:chOff x="0" y="0"/>
          <a:chExt cx="0" cy="0"/>
        </a:xfrm>
      </p:grpSpPr>
      <p:sp>
        <p:nvSpPr>
          <p:cNvPr id="282" name="CustomShape 1"/>
          <p:cNvSpPr/>
          <p:nvPr/>
        </p:nvSpPr>
        <p:spPr>
          <a:xfrm>
            <a:off x="457200" y="274680"/>
            <a:ext cx="8226360" cy="1139760"/>
          </a:xfrm>
          <a:prstGeom prst="rect">
            <a:avLst/>
          </a:prstGeom>
          <a:solidFill>
            <a:srgbClr val="ff6d6d"/>
          </a:solidFill>
          <a:ln>
            <a:noFill/>
          </a:ln>
        </p:spPr>
        <p:style>
          <a:lnRef idx="0"/>
          <a:fillRef idx="0"/>
          <a:effectRef idx="0"/>
          <a:fontRef idx="minor"/>
        </p:style>
        <p:txBody>
          <a:bodyPr lIns="90000" rIns="90000" tIns="45000" bIns="45000" anchor="ctr">
            <a:noAutofit/>
          </a:bodyPr>
          <a:p>
            <a:pPr algn="ctr">
              <a:lnSpc>
                <a:spcPct val="100000"/>
              </a:lnSpc>
            </a:pPr>
            <a:r>
              <a:rPr b="1" lang="es-AR" sz="3600" spc="-1" strike="noStrike" u="sng">
                <a:solidFill>
                  <a:srgbClr val="000000"/>
                </a:solidFill>
                <a:uFillTx/>
                <a:latin typeface="Calibri"/>
                <a:ea typeface="DejaVu Sans"/>
              </a:rPr>
              <a:t>LEY 26485</a:t>
            </a:r>
            <a:endParaRPr b="0" lang="es-AR" sz="3600" spc="-1" strike="noStrike">
              <a:latin typeface="Arial"/>
            </a:endParaRPr>
          </a:p>
          <a:p>
            <a:pPr algn="ctr">
              <a:lnSpc>
                <a:spcPct val="100000"/>
              </a:lnSpc>
            </a:pPr>
            <a:r>
              <a:rPr b="1" lang="es-AR" sz="3600" spc="-1" strike="noStrike" u="sng">
                <a:solidFill>
                  <a:srgbClr val="000000"/>
                </a:solidFill>
                <a:uFillTx/>
                <a:latin typeface="Calibri"/>
                <a:ea typeface="DejaVu Sans"/>
              </a:rPr>
              <a:t>DEFINICIÓN DE VIOLENCIA</a:t>
            </a:r>
            <a:endParaRPr b="0" lang="es-AR" sz="3600" spc="-1" strike="noStrike">
              <a:latin typeface="Arial"/>
            </a:endParaRPr>
          </a:p>
        </p:txBody>
      </p:sp>
      <p:sp>
        <p:nvSpPr>
          <p:cNvPr id="283" name="CustomShape 2"/>
          <p:cNvSpPr/>
          <p:nvPr/>
        </p:nvSpPr>
        <p:spPr>
          <a:xfrm>
            <a:off x="482760" y="1512000"/>
            <a:ext cx="8443080" cy="5181840"/>
          </a:xfrm>
          <a:prstGeom prst="rect">
            <a:avLst/>
          </a:prstGeom>
          <a:solidFill>
            <a:srgbClr val="ffa6a6"/>
          </a:solidFill>
          <a:ln>
            <a:noFill/>
          </a:ln>
        </p:spPr>
        <p:style>
          <a:lnRef idx="0"/>
          <a:fillRef idx="0"/>
          <a:effectRef idx="0"/>
          <a:fontRef idx="minor"/>
        </p:style>
      </p:sp>
      <p:sp>
        <p:nvSpPr>
          <p:cNvPr id="284" name="CustomShape 3"/>
          <p:cNvSpPr/>
          <p:nvPr/>
        </p:nvSpPr>
        <p:spPr>
          <a:xfrm>
            <a:off x="576000" y="2037960"/>
            <a:ext cx="7845480" cy="4151520"/>
          </a:xfrm>
          <a:prstGeom prst="rect">
            <a:avLst/>
          </a:prstGeom>
          <a:noFill/>
          <a:ln>
            <a:noFill/>
          </a:ln>
        </p:spPr>
        <p:style>
          <a:lnRef idx="0"/>
          <a:fillRef idx="0"/>
          <a:effectRef idx="0"/>
          <a:fontRef idx="minor"/>
        </p:style>
        <p:txBody>
          <a:bodyPr lIns="90000" rIns="90000" tIns="45000" bIns="45000">
            <a:normAutofit/>
          </a:bodyPr>
          <a:p>
            <a:pPr>
              <a:lnSpc>
                <a:spcPct val="100000"/>
              </a:lnSpc>
            </a:pPr>
            <a:endParaRPr b="0" lang="es-AR" sz="1800" spc="-1" strike="noStrike">
              <a:latin typeface="Arial"/>
            </a:endParaRPr>
          </a:p>
          <a:p>
            <a:pPr>
              <a:lnSpc>
                <a:spcPct val="100000"/>
              </a:lnSpc>
            </a:pPr>
            <a:endParaRPr b="0" lang="es-AR" sz="1800" spc="-1" strike="noStrike">
              <a:latin typeface="Arial"/>
            </a:endParaRPr>
          </a:p>
          <a:p>
            <a:pPr>
              <a:lnSpc>
                <a:spcPct val="100000"/>
              </a:lnSpc>
            </a:pPr>
            <a:endParaRPr b="0" lang="es-AR" sz="1800" spc="-1" strike="noStrike">
              <a:latin typeface="Arial"/>
            </a:endParaRPr>
          </a:p>
        </p:txBody>
      </p:sp>
      <p:sp>
        <p:nvSpPr>
          <p:cNvPr id="285" name="CustomShape 4"/>
          <p:cNvSpPr/>
          <p:nvPr/>
        </p:nvSpPr>
        <p:spPr>
          <a:xfrm>
            <a:off x="720000" y="1872000"/>
            <a:ext cx="8061840" cy="47818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AR" sz="2200" spc="-1" strike="noStrike">
                <a:solidFill>
                  <a:srgbClr val="000000"/>
                </a:solidFill>
                <a:latin typeface="Arial"/>
                <a:ea typeface="DejaVu Sans"/>
              </a:rPr>
              <a:t>Se entiende por violencia contra las mujeres toda conducta, por acción u omisión, basada en razones de género, que, de manera directa o indirecta, tanto en el ámbito público como en el privado, basada en una relación desigual de poder, afecte su vida, libertad, dignidad, integridad física, psicológica, sexual, económica o patrimonial, participación política, como así también su seguridad personal. Quedan comprendidas las perpetradas desde el Estado o por sus agentes.</a:t>
            </a:r>
            <a:endParaRPr b="0" lang="es-AR" sz="2200" spc="-1" strike="noStrike">
              <a:latin typeface="Arial"/>
            </a:endParaRPr>
          </a:p>
          <a:p>
            <a:pPr>
              <a:lnSpc>
                <a:spcPct val="100000"/>
              </a:lnSpc>
            </a:pPr>
            <a:endParaRPr b="0" lang="es-AR" sz="2200" spc="-1" strike="noStrike">
              <a:latin typeface="Arial"/>
            </a:endParaRPr>
          </a:p>
          <a:p>
            <a:pPr>
              <a:lnSpc>
                <a:spcPct val="100000"/>
              </a:lnSpc>
            </a:pPr>
            <a:r>
              <a:rPr b="1" lang="es-AR" sz="2200" spc="-1" strike="noStrike">
                <a:solidFill>
                  <a:srgbClr val="000000"/>
                </a:solidFill>
                <a:latin typeface="Arial"/>
                <a:ea typeface="DejaVu Sans"/>
              </a:rPr>
              <a:t>Se considera violencia indirecta, a los efectos de la presente ley, toda conducta, acción, omisión, disposición, criterio o práctica discriminatoria que ponga a la mujer en desventaja con respecto al varón.</a:t>
            </a:r>
            <a:endParaRPr b="0" lang="es-AR" sz="2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3a2c7"/>
        </a:solidFill>
      </p:bgPr>
    </p:bg>
    <p:spTree>
      <p:nvGrpSpPr>
        <p:cNvPr id="1" name=""/>
        <p:cNvGrpSpPr/>
        <p:nvPr/>
      </p:nvGrpSpPr>
      <p:grpSpPr>
        <a:xfrm>
          <a:off x="0" y="0"/>
          <a:ext cx="0" cy="0"/>
          <a:chOff x="0" y="0"/>
          <a:chExt cx="0" cy="0"/>
        </a:xfrm>
      </p:grpSpPr>
      <p:sp>
        <p:nvSpPr>
          <p:cNvPr id="201" name="CustomShape 1"/>
          <p:cNvSpPr/>
          <p:nvPr/>
        </p:nvSpPr>
        <p:spPr>
          <a:xfrm>
            <a:off x="457200" y="274680"/>
            <a:ext cx="8226360" cy="1139760"/>
          </a:xfrm>
          <a:prstGeom prst="rect">
            <a:avLst/>
          </a:prstGeom>
          <a:solidFill>
            <a:srgbClr val="8064a2"/>
          </a:solidFill>
          <a:ln>
            <a:noFill/>
          </a:ln>
        </p:spPr>
        <p:style>
          <a:lnRef idx="0"/>
          <a:fillRef idx="0"/>
          <a:effectRef idx="0"/>
          <a:fontRef idx="minor"/>
        </p:style>
        <p:txBody>
          <a:bodyPr lIns="90000" rIns="90000" tIns="45000" bIns="45000" anchor="ctr">
            <a:noAutofit/>
          </a:bodyPr>
          <a:p>
            <a:pPr algn="ctr">
              <a:lnSpc>
                <a:spcPct val="100000"/>
              </a:lnSpc>
            </a:pPr>
            <a:r>
              <a:rPr b="1" lang="es-AR" sz="4400" spc="-1" strike="noStrike" u="sng">
                <a:solidFill>
                  <a:srgbClr val="000000"/>
                </a:solidFill>
                <a:uFillTx/>
                <a:latin typeface="Calibri"/>
                <a:ea typeface="DejaVu Sans"/>
              </a:rPr>
              <a:t>Todo es válido</a:t>
            </a:r>
            <a:endParaRPr b="0" lang="es-AR" sz="4400" spc="-1" strike="noStrike">
              <a:latin typeface="Arial"/>
            </a:endParaRPr>
          </a:p>
        </p:txBody>
      </p:sp>
      <p:sp>
        <p:nvSpPr>
          <p:cNvPr id="202" name="CustomShape 2"/>
          <p:cNvSpPr/>
          <p:nvPr/>
        </p:nvSpPr>
        <p:spPr>
          <a:xfrm>
            <a:off x="457200" y="1600200"/>
            <a:ext cx="8226360" cy="4522680"/>
          </a:xfrm>
          <a:prstGeom prst="rect">
            <a:avLst/>
          </a:prstGeom>
          <a:solidFill>
            <a:srgbClr val="e6e0ec"/>
          </a:solidFill>
          <a:ln>
            <a:noFill/>
          </a:ln>
        </p:spPr>
        <p:style>
          <a:lnRef idx="0"/>
          <a:fillRef idx="0"/>
          <a:effectRef idx="0"/>
          <a:fontRef idx="minor"/>
        </p:style>
        <p:txBody>
          <a:bodyPr lIns="90000" rIns="90000" tIns="45000" bIns="45000">
            <a:normAutofit/>
          </a:bodyPr>
          <a:p>
            <a:pPr>
              <a:lnSpc>
                <a:spcPct val="100000"/>
              </a:lnSpc>
              <a:spcBef>
                <a:spcPts val="641"/>
              </a:spcBef>
            </a:pPr>
            <a:endParaRPr b="0" lang="es-AR" sz="1800" spc="-1" strike="noStrike">
              <a:latin typeface="Arial"/>
            </a:endParaRPr>
          </a:p>
          <a:p>
            <a:pPr>
              <a:lnSpc>
                <a:spcPct val="100000"/>
              </a:lnSpc>
              <a:spcBef>
                <a:spcPts val="641"/>
              </a:spcBef>
            </a:pPr>
            <a:endParaRPr b="0" lang="es-AR" sz="1800" spc="-1" strike="noStrike">
              <a:latin typeface="Arial"/>
            </a:endParaRPr>
          </a:p>
        </p:txBody>
      </p:sp>
      <p:pic>
        <p:nvPicPr>
          <p:cNvPr id="203" name="" descr=""/>
          <p:cNvPicPr/>
          <p:nvPr/>
        </p:nvPicPr>
        <p:blipFill>
          <a:blip r:embed="rId1"/>
          <a:stretch/>
        </p:blipFill>
        <p:spPr>
          <a:xfrm>
            <a:off x="457200" y="1398600"/>
            <a:ext cx="8226360" cy="4724280"/>
          </a:xfrm>
          <a:prstGeom prst="rect">
            <a:avLst/>
          </a:prstGeom>
          <a:ln>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3a2c7"/>
        </a:solidFill>
      </p:bgPr>
    </p:bg>
    <p:spTree>
      <p:nvGrpSpPr>
        <p:cNvPr id="1" name=""/>
        <p:cNvGrpSpPr/>
        <p:nvPr/>
      </p:nvGrpSpPr>
      <p:grpSpPr>
        <a:xfrm>
          <a:off x="0" y="0"/>
          <a:ext cx="0" cy="0"/>
          <a:chOff x="0" y="0"/>
          <a:chExt cx="0" cy="0"/>
        </a:xfrm>
      </p:grpSpPr>
      <p:sp>
        <p:nvSpPr>
          <p:cNvPr id="286" name="CustomShape 1"/>
          <p:cNvSpPr/>
          <p:nvPr/>
        </p:nvSpPr>
        <p:spPr>
          <a:xfrm>
            <a:off x="457200" y="274680"/>
            <a:ext cx="8226360" cy="1139760"/>
          </a:xfrm>
          <a:prstGeom prst="rect">
            <a:avLst/>
          </a:prstGeom>
          <a:solidFill>
            <a:srgbClr val="ff6d6d"/>
          </a:solidFill>
          <a:ln>
            <a:noFill/>
          </a:ln>
        </p:spPr>
        <p:style>
          <a:lnRef idx="0"/>
          <a:fillRef idx="0"/>
          <a:effectRef idx="0"/>
          <a:fontRef idx="minor"/>
        </p:style>
        <p:txBody>
          <a:bodyPr lIns="90000" rIns="90000" tIns="45000" bIns="45000" anchor="ctr">
            <a:noAutofit/>
          </a:bodyPr>
          <a:p>
            <a:pPr algn="ctr">
              <a:lnSpc>
                <a:spcPct val="100000"/>
              </a:lnSpc>
            </a:pPr>
            <a:r>
              <a:rPr b="1" lang="es-AR" sz="3600" spc="-1" strike="noStrike" u="sng">
                <a:solidFill>
                  <a:srgbClr val="000000"/>
                </a:solidFill>
                <a:uFillTx/>
                <a:latin typeface="Calibri"/>
                <a:ea typeface="DejaVu Sans"/>
              </a:rPr>
              <a:t>TIPOS DE VIOLENCIA y MODALIDADES</a:t>
            </a:r>
            <a:endParaRPr b="0" lang="es-AR" sz="3600" spc="-1" strike="noStrike">
              <a:latin typeface="Arial"/>
            </a:endParaRPr>
          </a:p>
        </p:txBody>
      </p:sp>
      <p:sp>
        <p:nvSpPr>
          <p:cNvPr id="287" name="CustomShape 2"/>
          <p:cNvSpPr/>
          <p:nvPr/>
        </p:nvSpPr>
        <p:spPr>
          <a:xfrm>
            <a:off x="482760" y="1512000"/>
            <a:ext cx="8443080" cy="5181840"/>
          </a:xfrm>
          <a:prstGeom prst="rect">
            <a:avLst/>
          </a:prstGeom>
          <a:solidFill>
            <a:srgbClr val="ffa6a6"/>
          </a:solidFill>
          <a:ln>
            <a:noFill/>
          </a:ln>
        </p:spPr>
        <p:style>
          <a:lnRef idx="0"/>
          <a:fillRef idx="0"/>
          <a:effectRef idx="0"/>
          <a:fontRef idx="minor"/>
        </p:style>
      </p:sp>
      <p:sp>
        <p:nvSpPr>
          <p:cNvPr id="288" name="CustomShape 3"/>
          <p:cNvSpPr/>
          <p:nvPr/>
        </p:nvSpPr>
        <p:spPr>
          <a:xfrm>
            <a:off x="576000" y="2037960"/>
            <a:ext cx="7845480" cy="4151520"/>
          </a:xfrm>
          <a:prstGeom prst="rect">
            <a:avLst/>
          </a:prstGeom>
          <a:noFill/>
          <a:ln>
            <a:noFill/>
          </a:ln>
        </p:spPr>
        <p:style>
          <a:lnRef idx="0"/>
          <a:fillRef idx="0"/>
          <a:effectRef idx="0"/>
          <a:fontRef idx="minor"/>
        </p:style>
        <p:txBody>
          <a:bodyPr lIns="90000" rIns="90000" tIns="45000" bIns="45000">
            <a:normAutofit/>
          </a:bodyPr>
          <a:p>
            <a:pPr>
              <a:lnSpc>
                <a:spcPct val="100000"/>
              </a:lnSpc>
            </a:pPr>
            <a:endParaRPr b="0" lang="es-AR" sz="1800" spc="-1" strike="noStrike">
              <a:latin typeface="Arial"/>
            </a:endParaRPr>
          </a:p>
          <a:p>
            <a:pPr>
              <a:lnSpc>
                <a:spcPct val="100000"/>
              </a:lnSpc>
            </a:pPr>
            <a:endParaRPr b="0" lang="es-AR" sz="1800" spc="-1" strike="noStrike">
              <a:latin typeface="Arial"/>
            </a:endParaRPr>
          </a:p>
          <a:p>
            <a:pPr>
              <a:lnSpc>
                <a:spcPct val="100000"/>
              </a:lnSpc>
            </a:pPr>
            <a:endParaRPr b="0" lang="es-AR" sz="1800" spc="-1" strike="noStrike">
              <a:latin typeface="Arial"/>
            </a:endParaRPr>
          </a:p>
        </p:txBody>
      </p:sp>
      <p:sp>
        <p:nvSpPr>
          <p:cNvPr id="289" name="CustomShape 4"/>
          <p:cNvSpPr/>
          <p:nvPr/>
        </p:nvSpPr>
        <p:spPr>
          <a:xfrm>
            <a:off x="720000" y="1872000"/>
            <a:ext cx="7917840" cy="4111560"/>
          </a:xfrm>
          <a:prstGeom prst="rect">
            <a:avLst/>
          </a:prstGeom>
          <a:noFill/>
          <a:ln>
            <a:noFill/>
          </a:ln>
        </p:spPr>
        <p:style>
          <a:lnRef idx="0"/>
          <a:fillRef idx="0"/>
          <a:effectRef idx="0"/>
          <a:fontRef idx="minor"/>
        </p:style>
        <p:txBody>
          <a:bodyPr lIns="90000" rIns="90000" tIns="45000" bIns="45000">
            <a:spAutoFit/>
          </a:bodyPr>
          <a:p>
            <a:pPr marL="216000" indent="-213840">
              <a:lnSpc>
                <a:spcPct val="100000"/>
              </a:lnSpc>
              <a:buClr>
                <a:srgbClr val="000000"/>
              </a:buClr>
              <a:buFont typeface="StarSymbol"/>
              <a:buAutoNum type="arabicParenR"/>
            </a:pPr>
            <a:r>
              <a:rPr b="1" lang="es-AR" sz="4400" spc="-1" strike="noStrike">
                <a:solidFill>
                  <a:srgbClr val="000000"/>
                </a:solidFill>
                <a:latin typeface="Arial"/>
                <a:ea typeface="DejaVu Sans"/>
              </a:rPr>
              <a:t>Tipos: Física;Psicológica,Sexual;</a:t>
            </a:r>
            <a:endParaRPr b="0" lang="es-AR" sz="4400" spc="-1" strike="noStrike">
              <a:latin typeface="Arial"/>
            </a:endParaRPr>
          </a:p>
          <a:p>
            <a:pPr marL="216000" indent="-213840">
              <a:lnSpc>
                <a:spcPct val="100000"/>
              </a:lnSpc>
              <a:buClr>
                <a:srgbClr val="000000"/>
              </a:buClr>
              <a:buFont typeface="StarSymbol"/>
              <a:buAutoNum type="arabicParenR"/>
            </a:pPr>
            <a:r>
              <a:rPr b="1" lang="es-AR" sz="4400" spc="-1" strike="noStrike">
                <a:solidFill>
                  <a:srgbClr val="000000"/>
                </a:solidFill>
                <a:latin typeface="Arial"/>
                <a:ea typeface="DejaVu Sans"/>
              </a:rPr>
              <a:t>Económica y Patrimonial, simbólica.</a:t>
            </a:r>
            <a:endParaRPr b="0" lang="es-AR" sz="4400" spc="-1" strike="noStrike">
              <a:latin typeface="Arial"/>
            </a:endParaRPr>
          </a:p>
          <a:p>
            <a:pPr marL="216000" indent="-213840">
              <a:lnSpc>
                <a:spcPct val="100000"/>
              </a:lnSpc>
              <a:buClr>
                <a:srgbClr val="000000"/>
              </a:buClr>
              <a:buFont typeface="StarSymbol"/>
              <a:buAutoNum type="arabicParenR"/>
            </a:pPr>
            <a:r>
              <a:rPr b="1" lang="es-AR" sz="4400" spc="-1" strike="noStrike">
                <a:solidFill>
                  <a:srgbClr val="000000"/>
                </a:solidFill>
                <a:latin typeface="Arial"/>
                <a:ea typeface="DejaVu Sans"/>
              </a:rPr>
              <a:t>Modalidad: Familiar o doméstica.</a:t>
            </a:r>
            <a:endParaRPr b="0" lang="es-AR" sz="44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CustomShape 1"/>
          <p:cNvSpPr/>
          <p:nvPr/>
        </p:nvSpPr>
        <p:spPr>
          <a:xfrm>
            <a:off x="457200" y="176040"/>
            <a:ext cx="8227080" cy="1338480"/>
          </a:xfrm>
          <a:prstGeom prst="rect">
            <a:avLst/>
          </a:prstGeom>
          <a:solidFill>
            <a:srgbClr val="ff3838"/>
          </a:solidFill>
          <a:ln>
            <a:noFill/>
          </a:ln>
        </p:spPr>
        <p:style>
          <a:lnRef idx="0"/>
          <a:fillRef idx="0"/>
          <a:effectRef idx="0"/>
          <a:fontRef idx="minor"/>
        </p:style>
      </p:sp>
      <p:sp>
        <p:nvSpPr>
          <p:cNvPr id="291" name="CustomShape 2"/>
          <p:cNvSpPr/>
          <p:nvPr/>
        </p:nvSpPr>
        <p:spPr>
          <a:xfrm>
            <a:off x="457200" y="1604520"/>
            <a:ext cx="8227080" cy="4945320"/>
          </a:xfrm>
          <a:prstGeom prst="rect">
            <a:avLst/>
          </a:prstGeom>
          <a:solidFill>
            <a:srgbClr val="ffa6a6"/>
          </a:solidFill>
          <a:ln>
            <a:noFill/>
          </a:ln>
        </p:spPr>
        <p:style>
          <a:lnRef idx="0"/>
          <a:fillRef idx="0"/>
          <a:effectRef idx="0"/>
          <a:fontRef idx="minor"/>
        </p:style>
        <p:txBody>
          <a:bodyPr lIns="0" rIns="0" tIns="0" bIns="0">
            <a:normAutofit/>
          </a:bodyPr>
          <a:p>
            <a:pPr>
              <a:lnSpc>
                <a:spcPct val="100000"/>
              </a:lnSpc>
              <a:spcBef>
                <a:spcPts val="1417"/>
              </a:spcBef>
            </a:pPr>
            <a:endParaRPr b="0" lang="es-AR" sz="1800" spc="-1" strike="noStrike">
              <a:latin typeface="Arial"/>
            </a:endParaRPr>
          </a:p>
          <a:p>
            <a:pPr>
              <a:lnSpc>
                <a:spcPct val="100000"/>
              </a:lnSpc>
              <a:spcBef>
                <a:spcPts val="1417"/>
              </a:spcBef>
            </a:pPr>
            <a:endParaRPr b="0" lang="es-AR" sz="1800" spc="-1" strike="noStrike">
              <a:latin typeface="Arial"/>
            </a:endParaRPr>
          </a:p>
        </p:txBody>
      </p:sp>
      <p:sp>
        <p:nvSpPr>
          <p:cNvPr id="292" name="CustomShape 3"/>
          <p:cNvSpPr/>
          <p:nvPr/>
        </p:nvSpPr>
        <p:spPr>
          <a:xfrm>
            <a:off x="457200" y="1872000"/>
            <a:ext cx="8109360" cy="41130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s-AR" sz="2400" spc="-1" strike="noStrike">
                <a:solidFill>
                  <a:srgbClr val="000000"/>
                </a:solidFill>
                <a:latin typeface="Arial"/>
                <a:ea typeface="DejaVu Sans"/>
              </a:rPr>
              <a:t>Aquella ejercida contra las mujeres </a:t>
            </a:r>
            <a:r>
              <a:rPr b="1" lang="es-AR" sz="2400" spc="-1" strike="noStrike" u="sng">
                <a:solidFill>
                  <a:srgbClr val="000000"/>
                </a:solidFill>
                <a:uFillTx/>
                <a:latin typeface="Arial"/>
                <a:ea typeface="DejaVu Sans"/>
              </a:rPr>
              <a:t>por un integrante del grupo familiar</a:t>
            </a:r>
            <a:r>
              <a:rPr b="0" lang="es-AR" sz="2400" spc="-1" strike="noStrike">
                <a:solidFill>
                  <a:srgbClr val="000000"/>
                </a:solidFill>
                <a:latin typeface="Arial"/>
                <a:ea typeface="DejaVu Sans"/>
              </a:rPr>
              <a:t>, independientemente del espacio físico donde ésta ocurra, que dañe la dignidad, el bienestar, la integridad física, psicológica, sexual, económica o patrimonial, la libertad, comprendiendo la libertad reproductiva y el derecho al pleno desarrollo de las mujeres. Se entiende por </a:t>
            </a:r>
            <a:r>
              <a:rPr b="1" lang="es-AR" sz="2400" spc="-1" strike="noStrike">
                <a:solidFill>
                  <a:srgbClr val="000000"/>
                </a:solidFill>
                <a:latin typeface="Arial"/>
                <a:ea typeface="DejaVu Sans"/>
              </a:rPr>
              <a:t>grupo familiar</a:t>
            </a:r>
            <a:r>
              <a:rPr b="0" lang="es-AR" sz="2400" spc="-1" strike="noStrike">
                <a:solidFill>
                  <a:srgbClr val="000000"/>
                </a:solidFill>
                <a:latin typeface="Arial"/>
                <a:ea typeface="DejaVu Sans"/>
              </a:rPr>
              <a:t> </a:t>
            </a:r>
            <a:r>
              <a:rPr b="0" lang="es-AR" sz="2400" spc="-1" strike="noStrike">
                <a:solidFill>
                  <a:srgbClr val="5983b0"/>
                </a:solidFill>
                <a:latin typeface="Arial"/>
                <a:ea typeface="DejaVu Sans"/>
              </a:rPr>
              <a:t>el originado en el parentesco sea por consanguinidad o por afinidad, el matrimonio, las uniones de hecho y las parejas o noviazgos</a:t>
            </a:r>
            <a:r>
              <a:rPr b="0" lang="es-AR" sz="2400" spc="-1" strike="noStrike">
                <a:solidFill>
                  <a:srgbClr val="000000"/>
                </a:solidFill>
                <a:latin typeface="Arial"/>
                <a:ea typeface="DejaVu Sans"/>
              </a:rPr>
              <a:t>. </a:t>
            </a:r>
            <a:r>
              <a:rPr b="1" lang="es-AR" sz="2400" spc="-1" strike="noStrike">
                <a:solidFill>
                  <a:srgbClr val="000000"/>
                </a:solidFill>
                <a:latin typeface="Arial"/>
                <a:ea typeface="DejaVu Sans"/>
              </a:rPr>
              <a:t>Incluye las relaciones vigentes o finalizadas, no siendo requisito la convivencia</a:t>
            </a:r>
            <a:endParaRPr b="0" lang="es-AR" sz="2400" spc="-1" strike="noStrike">
              <a:latin typeface="Arial"/>
            </a:endParaRPr>
          </a:p>
        </p:txBody>
      </p:sp>
      <p:sp>
        <p:nvSpPr>
          <p:cNvPr id="293" name="CustomShape 4"/>
          <p:cNvSpPr/>
          <p:nvPr/>
        </p:nvSpPr>
        <p:spPr>
          <a:xfrm>
            <a:off x="1989000" y="381960"/>
            <a:ext cx="4129560" cy="8816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s-AR" sz="2600" spc="-1" strike="noStrike">
                <a:solidFill>
                  <a:srgbClr val="000000"/>
                </a:solidFill>
                <a:latin typeface="Arial"/>
                <a:ea typeface="DejaVu Sans"/>
              </a:rPr>
              <a:t>Violencia doméstica contra las mujeres</a:t>
            </a:r>
            <a:endParaRPr b="0" lang="es-AR" sz="26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CustomShape 1"/>
          <p:cNvSpPr/>
          <p:nvPr/>
        </p:nvSpPr>
        <p:spPr>
          <a:xfrm>
            <a:off x="457200" y="176040"/>
            <a:ext cx="8227080" cy="1338480"/>
          </a:xfrm>
          <a:prstGeom prst="rect">
            <a:avLst/>
          </a:prstGeom>
          <a:solidFill>
            <a:srgbClr val="ff3838"/>
          </a:solidFill>
          <a:ln>
            <a:noFill/>
          </a:ln>
        </p:spPr>
        <p:style>
          <a:lnRef idx="0"/>
          <a:fillRef idx="0"/>
          <a:effectRef idx="0"/>
          <a:fontRef idx="minor"/>
        </p:style>
      </p:sp>
      <p:sp>
        <p:nvSpPr>
          <p:cNvPr id="295" name="CustomShape 2"/>
          <p:cNvSpPr/>
          <p:nvPr/>
        </p:nvSpPr>
        <p:spPr>
          <a:xfrm>
            <a:off x="457200" y="1604520"/>
            <a:ext cx="8227080" cy="4945320"/>
          </a:xfrm>
          <a:prstGeom prst="rect">
            <a:avLst/>
          </a:prstGeom>
          <a:solidFill>
            <a:srgbClr val="ffa6a6"/>
          </a:solidFill>
          <a:ln>
            <a:noFill/>
          </a:ln>
        </p:spPr>
        <p:style>
          <a:lnRef idx="0"/>
          <a:fillRef idx="0"/>
          <a:effectRef idx="0"/>
          <a:fontRef idx="minor"/>
        </p:style>
        <p:txBody>
          <a:bodyPr lIns="0" rIns="0" tIns="0" bIns="0">
            <a:normAutofit/>
          </a:bodyPr>
          <a:p>
            <a:pPr>
              <a:lnSpc>
                <a:spcPct val="100000"/>
              </a:lnSpc>
              <a:spcBef>
                <a:spcPts val="1417"/>
              </a:spcBef>
            </a:pPr>
            <a:endParaRPr b="0" lang="es-AR" sz="1800" spc="-1" strike="noStrike">
              <a:latin typeface="Arial"/>
            </a:endParaRPr>
          </a:p>
          <a:p>
            <a:pPr>
              <a:lnSpc>
                <a:spcPct val="100000"/>
              </a:lnSpc>
              <a:spcBef>
                <a:spcPts val="1417"/>
              </a:spcBef>
            </a:pPr>
            <a:endParaRPr b="0" lang="es-AR" sz="1800" spc="-1" strike="noStrike">
              <a:latin typeface="Arial"/>
            </a:endParaRPr>
          </a:p>
        </p:txBody>
      </p:sp>
      <p:sp>
        <p:nvSpPr>
          <p:cNvPr id="296" name="CustomShape 3"/>
          <p:cNvSpPr/>
          <p:nvPr/>
        </p:nvSpPr>
        <p:spPr>
          <a:xfrm>
            <a:off x="457200" y="1872000"/>
            <a:ext cx="8109360" cy="44787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es-AR" sz="2400" spc="-1" strike="noStrike">
                <a:solidFill>
                  <a:srgbClr val="000000"/>
                </a:solidFill>
                <a:latin typeface="Arial"/>
                <a:ea typeface="DejaVu Sans"/>
              </a:rPr>
              <a:t>En la especie, el proceso se inició como consecuencia de la denuncia por violencia formulada por M. M. R. contra A. E. M. D., según la cual éste la siguió desde su auto Mini Cooper azul durante media cuadra y le profirió una frase sexual gravemente injuriante y lasciva, hecho sucedido el 1° de abril de 2018. </a:t>
            </a:r>
            <a:endParaRPr b="0" lang="es-AR" sz="2400" spc="-1" strike="noStrike">
              <a:latin typeface="Arial"/>
            </a:endParaRPr>
          </a:p>
          <a:p>
            <a:pPr algn="just">
              <a:lnSpc>
                <a:spcPct val="100000"/>
              </a:lnSpc>
            </a:pPr>
            <a:r>
              <a:rPr b="0" lang="es-AR" sz="2400" spc="-1" strike="noStrike">
                <a:solidFill>
                  <a:srgbClr val="000000"/>
                </a:solidFill>
                <a:latin typeface="Arial"/>
                <a:ea typeface="DejaVu Sans"/>
              </a:rPr>
              <a:t>Dada la modalidad del acoso descripto se trata de un hecho súbito e imprevisto que se produce en breve lapso de tiempo entre personas que no tienen vínculo de parentesco, de amistad o de vecindad, características que impone un tratamiento diferencial en cuanto a la prueba y a las medidas que puede adoptar el juzgador.</a:t>
            </a:r>
            <a:endParaRPr b="0" lang="es-AR" sz="2400" spc="-1" strike="noStrike">
              <a:latin typeface="Arial"/>
            </a:endParaRPr>
          </a:p>
        </p:txBody>
      </p:sp>
      <p:sp>
        <p:nvSpPr>
          <p:cNvPr id="297" name="CustomShape 4"/>
          <p:cNvSpPr/>
          <p:nvPr/>
        </p:nvSpPr>
        <p:spPr>
          <a:xfrm>
            <a:off x="2016000" y="236880"/>
            <a:ext cx="4129560" cy="12776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s-AR" sz="2600" spc="-1" strike="noStrike">
                <a:solidFill>
                  <a:srgbClr val="000000"/>
                </a:solidFill>
                <a:latin typeface="Arial"/>
                <a:ea typeface="DejaVu Sans"/>
              </a:rPr>
              <a:t>R., M. M. c. M. D., A. E. s/ Violencia de género, ACOSO, 2019</a:t>
            </a:r>
            <a:endParaRPr b="0" lang="es-AR" sz="26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CustomShape 1"/>
          <p:cNvSpPr/>
          <p:nvPr/>
        </p:nvSpPr>
        <p:spPr>
          <a:xfrm>
            <a:off x="457200" y="176040"/>
            <a:ext cx="8227080" cy="1338480"/>
          </a:xfrm>
          <a:prstGeom prst="rect">
            <a:avLst/>
          </a:prstGeom>
          <a:solidFill>
            <a:srgbClr val="ff3838"/>
          </a:solidFill>
          <a:ln>
            <a:noFill/>
          </a:ln>
        </p:spPr>
        <p:style>
          <a:lnRef idx="0"/>
          <a:fillRef idx="0"/>
          <a:effectRef idx="0"/>
          <a:fontRef idx="minor"/>
        </p:style>
      </p:sp>
      <p:sp>
        <p:nvSpPr>
          <p:cNvPr id="299" name="CustomShape 2"/>
          <p:cNvSpPr/>
          <p:nvPr/>
        </p:nvSpPr>
        <p:spPr>
          <a:xfrm>
            <a:off x="457200" y="1604520"/>
            <a:ext cx="8227080" cy="4945320"/>
          </a:xfrm>
          <a:prstGeom prst="rect">
            <a:avLst/>
          </a:prstGeom>
          <a:solidFill>
            <a:srgbClr val="ffa6a6"/>
          </a:solidFill>
          <a:ln>
            <a:noFill/>
          </a:ln>
        </p:spPr>
        <p:style>
          <a:lnRef idx="0"/>
          <a:fillRef idx="0"/>
          <a:effectRef idx="0"/>
          <a:fontRef idx="minor"/>
        </p:style>
        <p:txBody>
          <a:bodyPr lIns="0" rIns="0" tIns="0" bIns="0">
            <a:normAutofit/>
          </a:bodyPr>
          <a:p>
            <a:pPr>
              <a:lnSpc>
                <a:spcPct val="100000"/>
              </a:lnSpc>
              <a:spcBef>
                <a:spcPts val="1417"/>
              </a:spcBef>
            </a:pPr>
            <a:endParaRPr b="0" lang="es-AR" sz="1800" spc="-1" strike="noStrike">
              <a:latin typeface="Arial"/>
            </a:endParaRPr>
          </a:p>
          <a:p>
            <a:pPr>
              <a:lnSpc>
                <a:spcPct val="100000"/>
              </a:lnSpc>
              <a:spcBef>
                <a:spcPts val="1417"/>
              </a:spcBef>
            </a:pPr>
            <a:endParaRPr b="0" lang="es-AR" sz="1800" spc="-1" strike="noStrike">
              <a:latin typeface="Arial"/>
            </a:endParaRPr>
          </a:p>
        </p:txBody>
      </p:sp>
      <p:sp>
        <p:nvSpPr>
          <p:cNvPr id="300" name="CustomShape 3"/>
          <p:cNvSpPr/>
          <p:nvPr/>
        </p:nvSpPr>
        <p:spPr>
          <a:xfrm>
            <a:off x="457200" y="1872000"/>
            <a:ext cx="8109360" cy="42048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es-AR" sz="1800" spc="-1" strike="noStrike">
                <a:solidFill>
                  <a:srgbClr val="000000"/>
                </a:solidFill>
                <a:latin typeface="Arial"/>
                <a:ea typeface="DejaVu Sans"/>
              </a:rPr>
              <a:t>“</a:t>
            </a:r>
            <a:r>
              <a:rPr b="0" lang="es-AR" sz="1800" spc="-1" strike="noStrike">
                <a:solidFill>
                  <a:srgbClr val="000000"/>
                </a:solidFill>
                <a:latin typeface="Arial"/>
                <a:ea typeface="DejaVu Sans"/>
              </a:rPr>
              <a:t>acoso callejero”. Señaló que esta práctica constante y cotidiana, que se lleva a cabo a través de piropos, silbidos, bocinazos, gestos, frases obscenas, persecución, arrinconamiento; entre otros, </a:t>
            </a:r>
            <a:r>
              <a:rPr b="1" lang="es-AR" sz="1800" spc="-1" strike="noStrike">
                <a:solidFill>
                  <a:srgbClr val="000000"/>
                </a:solidFill>
                <a:latin typeface="Arial"/>
                <a:ea typeface="DejaVu Sans"/>
              </a:rPr>
              <a:t>constituye violencia de genero</a:t>
            </a:r>
            <a:r>
              <a:rPr b="0" lang="es-AR" sz="1800" spc="-1" strike="noStrike">
                <a:solidFill>
                  <a:srgbClr val="000000"/>
                </a:solidFill>
                <a:latin typeface="Arial"/>
                <a:ea typeface="DejaVu Sans"/>
              </a:rPr>
              <a:t> ya que refleja en el espacio público la desigualdad de poder entre el hombre y la mujer, obligando a ésta a soportar dichas conductas que considera folclóricas y tradicionales pero que no constituyen un argumento para tolerar esa vulneración. Sostuvo que </a:t>
            </a:r>
            <a:r>
              <a:rPr b="1" lang="es-AR" sz="1800" spc="-1" strike="noStrike">
                <a:solidFill>
                  <a:srgbClr val="000000"/>
                </a:solidFill>
                <a:latin typeface="Arial"/>
                <a:ea typeface="DejaVu Sans"/>
              </a:rPr>
              <a:t>la denunciante expresó su incomodidad y temor</a:t>
            </a:r>
            <a:r>
              <a:rPr b="0" lang="es-AR" sz="1800" spc="-1" strike="noStrike">
                <a:solidFill>
                  <a:srgbClr val="000000"/>
                </a:solidFill>
                <a:latin typeface="Arial"/>
                <a:ea typeface="DejaVu Sans"/>
              </a:rPr>
              <a:t> por lo sucedido y que, no obstante de tratarse de un hecho aislado, es su obligación intervenir en las presentes actuaciones de modo preventivo a fin de corregir los patrones y estereotipos socioculturales que vulneran los derechos humanos de la mujeres y erradicar conductas que han sido naturalizadas y toleradas en la sociedad. Concluyó que </a:t>
            </a:r>
            <a:r>
              <a:rPr b="1" lang="es-AR" sz="1800" spc="-1" strike="noStrike">
                <a:solidFill>
                  <a:srgbClr val="000000"/>
                </a:solidFill>
                <a:latin typeface="Arial"/>
                <a:ea typeface="DejaVu Sans"/>
              </a:rPr>
              <a:t>si bien estos hechos no pueden ser probados por las circunstancias en que se producen, ello no impide que sean reprochados judicialmente y que, en caso de repetirse, se impongan las sanciones penales correspondientes.</a:t>
            </a:r>
            <a:endParaRPr b="0" lang="es-AR" sz="1800" spc="-1" strike="noStrike">
              <a:latin typeface="Arial"/>
            </a:endParaRPr>
          </a:p>
        </p:txBody>
      </p:sp>
      <p:sp>
        <p:nvSpPr>
          <p:cNvPr id="301" name="CustomShape 4"/>
          <p:cNvSpPr/>
          <p:nvPr/>
        </p:nvSpPr>
        <p:spPr>
          <a:xfrm>
            <a:off x="2134440" y="236880"/>
            <a:ext cx="4129560" cy="12776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s-AR" sz="2600" spc="-1" strike="noStrike">
                <a:solidFill>
                  <a:srgbClr val="000000"/>
                </a:solidFill>
                <a:latin typeface="Arial"/>
                <a:ea typeface="DejaVu Sans"/>
              </a:rPr>
              <a:t>R., M. M. c. M. D., A. E. s/ Violencia de género, ACOSO, 2019</a:t>
            </a:r>
            <a:endParaRPr b="0" lang="es-AR" sz="26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2" name="CustomShape 1"/>
          <p:cNvSpPr/>
          <p:nvPr/>
        </p:nvSpPr>
        <p:spPr>
          <a:xfrm>
            <a:off x="457200" y="176040"/>
            <a:ext cx="8227080" cy="1338480"/>
          </a:xfrm>
          <a:prstGeom prst="rect">
            <a:avLst/>
          </a:prstGeom>
          <a:solidFill>
            <a:srgbClr val="ff3838"/>
          </a:solidFill>
          <a:ln>
            <a:noFill/>
          </a:ln>
        </p:spPr>
        <p:style>
          <a:lnRef idx="0"/>
          <a:fillRef idx="0"/>
          <a:effectRef idx="0"/>
          <a:fontRef idx="minor"/>
        </p:style>
      </p:sp>
      <p:sp>
        <p:nvSpPr>
          <p:cNvPr id="303" name="CustomShape 2"/>
          <p:cNvSpPr/>
          <p:nvPr/>
        </p:nvSpPr>
        <p:spPr>
          <a:xfrm>
            <a:off x="457200" y="1604520"/>
            <a:ext cx="8227080" cy="4945320"/>
          </a:xfrm>
          <a:prstGeom prst="rect">
            <a:avLst/>
          </a:prstGeom>
          <a:solidFill>
            <a:srgbClr val="ffa6a6"/>
          </a:solidFill>
          <a:ln>
            <a:noFill/>
          </a:ln>
        </p:spPr>
        <p:style>
          <a:lnRef idx="0"/>
          <a:fillRef idx="0"/>
          <a:effectRef idx="0"/>
          <a:fontRef idx="minor"/>
        </p:style>
        <p:txBody>
          <a:bodyPr lIns="0" rIns="0" tIns="0" bIns="0">
            <a:normAutofit/>
          </a:bodyPr>
          <a:p>
            <a:pPr>
              <a:lnSpc>
                <a:spcPct val="100000"/>
              </a:lnSpc>
              <a:spcBef>
                <a:spcPts val="1417"/>
              </a:spcBef>
            </a:pPr>
            <a:endParaRPr b="0" lang="es-AR" sz="1800" spc="-1" strike="noStrike">
              <a:latin typeface="Arial"/>
            </a:endParaRPr>
          </a:p>
          <a:p>
            <a:pPr>
              <a:lnSpc>
                <a:spcPct val="100000"/>
              </a:lnSpc>
              <a:spcBef>
                <a:spcPts val="1417"/>
              </a:spcBef>
            </a:pPr>
            <a:endParaRPr b="0" lang="es-AR" sz="1800" spc="-1" strike="noStrike">
              <a:latin typeface="Arial"/>
            </a:endParaRPr>
          </a:p>
        </p:txBody>
      </p:sp>
      <p:sp>
        <p:nvSpPr>
          <p:cNvPr id="304" name="CustomShape 3"/>
          <p:cNvSpPr/>
          <p:nvPr/>
        </p:nvSpPr>
        <p:spPr>
          <a:xfrm>
            <a:off x="457200" y="1872000"/>
            <a:ext cx="8109360" cy="41122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es-AR" sz="2200" spc="-1" strike="noStrike">
                <a:solidFill>
                  <a:srgbClr val="000000"/>
                </a:solidFill>
                <a:latin typeface="Arial"/>
                <a:ea typeface="DejaVu Sans"/>
              </a:rPr>
              <a:t>La resolución que dispuso hacerle conocer la existencia de la Ley Nacional 26.485, Ley de la Provincia de Salta 7888, la CEDAW y Convención Interamericana para Prevenir, Sancionar y Erradicar la Violencia contra la Mujer, bajo apercibimiento de desobediencia judicial, debe ser confirmada, aun cuando solo se cuenta con el testimonio de la denunciante, pues la descripción y el reconocimiento de ella respecto del denunciado, su auto y el lugar de los hechos coinciden con la declaración de este de transitar esa calle diariamente, y esto descarta, en principio, que se trate de un hecho ficticio.</a:t>
            </a:r>
            <a:endParaRPr b="0" lang="es-AR" sz="2200" spc="-1" strike="noStrike">
              <a:latin typeface="Arial"/>
            </a:endParaRPr>
          </a:p>
          <a:p>
            <a:pPr algn="just">
              <a:lnSpc>
                <a:spcPct val="100000"/>
              </a:lnSpc>
            </a:pPr>
            <a:r>
              <a:rPr b="0" lang="es-AR" sz="2200" spc="-1" strike="noStrike">
                <a:solidFill>
                  <a:srgbClr val="000000"/>
                </a:solidFill>
                <a:latin typeface="Arial"/>
                <a:ea typeface="DejaVu Sans"/>
              </a:rPr>
              <a:t>2 . </a:t>
            </a:r>
            <a:r>
              <a:rPr b="1" lang="es-AR" sz="2200" spc="-1" strike="noStrike">
                <a:solidFill>
                  <a:srgbClr val="000000"/>
                </a:solidFill>
                <a:latin typeface="Arial"/>
                <a:ea typeface="DejaVu Sans"/>
              </a:rPr>
              <a:t>El acoso callejero es una forma de violencia y la mujer tiene derecho a vivir sin sufrirla.</a:t>
            </a:r>
            <a:endParaRPr b="0" lang="es-AR" sz="2200" spc="-1" strike="noStrike">
              <a:latin typeface="Arial"/>
            </a:endParaRPr>
          </a:p>
        </p:txBody>
      </p:sp>
      <p:sp>
        <p:nvSpPr>
          <p:cNvPr id="305" name="CustomShape 4"/>
          <p:cNvSpPr/>
          <p:nvPr/>
        </p:nvSpPr>
        <p:spPr>
          <a:xfrm>
            <a:off x="1989000" y="381960"/>
            <a:ext cx="4129560" cy="12776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s-AR" sz="2600" spc="-1" strike="noStrike">
                <a:solidFill>
                  <a:srgbClr val="000000"/>
                </a:solidFill>
                <a:latin typeface="Arial"/>
                <a:ea typeface="DejaVu Sans"/>
              </a:rPr>
              <a:t>R., M. M. c. M. D., A. E. s/ Violencia de género, ACOSO, 2019</a:t>
            </a:r>
            <a:endParaRPr b="0" lang="es-AR" sz="26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6" name="CustomShape 1"/>
          <p:cNvSpPr/>
          <p:nvPr/>
        </p:nvSpPr>
        <p:spPr>
          <a:xfrm>
            <a:off x="457200" y="510120"/>
            <a:ext cx="8228880" cy="6710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es-AR" sz="4400" spc="-1" strike="noStrike">
                <a:latin typeface="Arial"/>
              </a:rPr>
              <a:t>Conclusión…</a:t>
            </a:r>
            <a:endParaRPr b="0" lang="es-AR" sz="4400" spc="-1" strike="noStrike">
              <a:latin typeface="Arial"/>
            </a:endParaRPr>
          </a:p>
        </p:txBody>
      </p:sp>
      <p:pic>
        <p:nvPicPr>
          <p:cNvPr id="307" name="" descr=""/>
          <p:cNvPicPr/>
          <p:nvPr/>
        </p:nvPicPr>
        <p:blipFill>
          <a:blip r:embed="rId1"/>
          <a:stretch/>
        </p:blipFill>
        <p:spPr>
          <a:xfrm>
            <a:off x="1764000" y="1604520"/>
            <a:ext cx="5614560" cy="397692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3a2c7"/>
        </a:solidFill>
      </p:bgPr>
    </p:bg>
    <p:spTree>
      <p:nvGrpSpPr>
        <p:cNvPr id="1" name=""/>
        <p:cNvGrpSpPr/>
        <p:nvPr/>
      </p:nvGrpSpPr>
      <p:grpSpPr>
        <a:xfrm>
          <a:off x="0" y="0"/>
          <a:ext cx="0" cy="0"/>
          <a:chOff x="0" y="0"/>
          <a:chExt cx="0" cy="0"/>
        </a:xfrm>
      </p:grpSpPr>
      <p:sp>
        <p:nvSpPr>
          <p:cNvPr id="204" name="CustomShape 1"/>
          <p:cNvSpPr/>
          <p:nvPr/>
        </p:nvSpPr>
        <p:spPr>
          <a:xfrm>
            <a:off x="457200" y="274680"/>
            <a:ext cx="8226360" cy="1139760"/>
          </a:xfrm>
          <a:prstGeom prst="rect">
            <a:avLst/>
          </a:prstGeom>
          <a:solidFill>
            <a:srgbClr val="8064a2"/>
          </a:solidFill>
          <a:ln>
            <a:noFill/>
          </a:ln>
        </p:spPr>
        <p:style>
          <a:lnRef idx="0"/>
          <a:fillRef idx="0"/>
          <a:effectRef idx="0"/>
          <a:fontRef idx="minor"/>
        </p:style>
        <p:txBody>
          <a:bodyPr lIns="90000" rIns="90000" tIns="45000" bIns="45000" anchor="ctr">
            <a:noAutofit/>
          </a:bodyPr>
          <a:p>
            <a:pPr algn="ctr">
              <a:lnSpc>
                <a:spcPct val="100000"/>
              </a:lnSpc>
            </a:pPr>
            <a:r>
              <a:rPr b="1" lang="es-AR" sz="4400" spc="-1" strike="noStrike" u="sng">
                <a:solidFill>
                  <a:srgbClr val="000000"/>
                </a:solidFill>
                <a:uFillTx/>
                <a:latin typeface="Calibri"/>
                <a:ea typeface="DejaVu Sans"/>
              </a:rPr>
              <a:t>Masculinidades</a:t>
            </a:r>
            <a:endParaRPr b="0" lang="es-AR" sz="4400" spc="-1" strike="noStrike">
              <a:latin typeface="Arial"/>
            </a:endParaRPr>
          </a:p>
        </p:txBody>
      </p:sp>
      <p:sp>
        <p:nvSpPr>
          <p:cNvPr id="205" name="CustomShape 2"/>
          <p:cNvSpPr/>
          <p:nvPr/>
        </p:nvSpPr>
        <p:spPr>
          <a:xfrm>
            <a:off x="457200" y="1600200"/>
            <a:ext cx="8226360" cy="4522680"/>
          </a:xfrm>
          <a:prstGeom prst="rect">
            <a:avLst/>
          </a:prstGeom>
          <a:solidFill>
            <a:srgbClr val="e6e0ec"/>
          </a:solidFill>
          <a:ln>
            <a:noFill/>
          </a:ln>
        </p:spPr>
        <p:style>
          <a:lnRef idx="0"/>
          <a:fillRef idx="0"/>
          <a:effectRef idx="0"/>
          <a:fontRef idx="minor"/>
        </p:style>
        <p:txBody>
          <a:bodyPr lIns="90000" rIns="90000" tIns="45000" bIns="45000">
            <a:normAutofit/>
          </a:bodyPr>
          <a:p>
            <a:pPr>
              <a:lnSpc>
                <a:spcPct val="100000"/>
              </a:lnSpc>
              <a:spcBef>
                <a:spcPts val="641"/>
              </a:spcBef>
            </a:pPr>
            <a:endParaRPr b="0" lang="es-AR" sz="1800" spc="-1" strike="noStrike">
              <a:latin typeface="Arial"/>
            </a:endParaRPr>
          </a:p>
          <a:p>
            <a:pPr>
              <a:lnSpc>
                <a:spcPct val="100000"/>
              </a:lnSpc>
              <a:spcBef>
                <a:spcPts val="641"/>
              </a:spcBef>
            </a:pPr>
            <a:endParaRPr b="0" lang="es-AR" sz="1800" spc="-1" strike="noStrike">
              <a:latin typeface="Arial"/>
            </a:endParaRPr>
          </a:p>
        </p:txBody>
      </p:sp>
      <p:pic>
        <p:nvPicPr>
          <p:cNvPr id="206" name="" descr=""/>
          <p:cNvPicPr/>
          <p:nvPr/>
        </p:nvPicPr>
        <p:blipFill>
          <a:blip r:embed="rId1"/>
          <a:stretch/>
        </p:blipFill>
        <p:spPr>
          <a:xfrm>
            <a:off x="457200" y="1600200"/>
            <a:ext cx="8493840" cy="452268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3a2c7"/>
        </a:solidFill>
      </p:bgPr>
    </p:bg>
    <p:spTree>
      <p:nvGrpSpPr>
        <p:cNvPr id="1" name=""/>
        <p:cNvGrpSpPr/>
        <p:nvPr/>
      </p:nvGrpSpPr>
      <p:grpSpPr>
        <a:xfrm>
          <a:off x="0" y="0"/>
          <a:ext cx="0" cy="0"/>
          <a:chOff x="0" y="0"/>
          <a:chExt cx="0" cy="0"/>
        </a:xfrm>
      </p:grpSpPr>
      <p:sp>
        <p:nvSpPr>
          <p:cNvPr id="207" name="CustomShape 1"/>
          <p:cNvSpPr/>
          <p:nvPr/>
        </p:nvSpPr>
        <p:spPr>
          <a:xfrm>
            <a:off x="457200" y="274680"/>
            <a:ext cx="8226360" cy="1139760"/>
          </a:xfrm>
          <a:prstGeom prst="rect">
            <a:avLst/>
          </a:prstGeom>
          <a:solidFill>
            <a:srgbClr val="8064a2"/>
          </a:solidFill>
          <a:ln>
            <a:noFill/>
          </a:ln>
        </p:spPr>
        <p:style>
          <a:lnRef idx="0"/>
          <a:fillRef idx="0"/>
          <a:effectRef idx="0"/>
          <a:fontRef idx="minor"/>
        </p:style>
        <p:txBody>
          <a:bodyPr lIns="90000" rIns="90000" tIns="45000" bIns="45000" anchor="ctr">
            <a:noAutofit/>
          </a:bodyPr>
          <a:p>
            <a:pPr algn="ctr">
              <a:lnSpc>
                <a:spcPct val="100000"/>
              </a:lnSpc>
            </a:pPr>
            <a:r>
              <a:rPr b="1" lang="es-AR" sz="4400" spc="-1" strike="noStrike" u="sng">
                <a:solidFill>
                  <a:srgbClr val="000000"/>
                </a:solidFill>
                <a:uFillTx/>
                <a:latin typeface="Calibri"/>
                <a:ea typeface="DejaVu Sans"/>
              </a:rPr>
              <a:t>Masculinidades</a:t>
            </a:r>
            <a:endParaRPr b="0" lang="es-AR" sz="4400" spc="-1" strike="noStrike">
              <a:latin typeface="Arial"/>
            </a:endParaRPr>
          </a:p>
        </p:txBody>
      </p:sp>
      <p:sp>
        <p:nvSpPr>
          <p:cNvPr id="208" name="CustomShape 2"/>
          <p:cNvSpPr/>
          <p:nvPr/>
        </p:nvSpPr>
        <p:spPr>
          <a:xfrm>
            <a:off x="482760" y="1512000"/>
            <a:ext cx="8226360" cy="4893120"/>
          </a:xfrm>
          <a:prstGeom prst="rect">
            <a:avLst/>
          </a:prstGeom>
          <a:solidFill>
            <a:srgbClr val="e6e0ec"/>
          </a:solidFill>
          <a:ln>
            <a:noFill/>
          </a:ln>
        </p:spPr>
        <p:style>
          <a:lnRef idx="0"/>
          <a:fillRef idx="0"/>
          <a:effectRef idx="0"/>
          <a:fontRef idx="minor"/>
        </p:style>
        <p:txBody>
          <a:bodyPr lIns="90000" rIns="90000" tIns="45000" bIns="45000">
            <a:noAutofit/>
          </a:bodyPr>
          <a:p>
            <a:pPr marL="432000" indent="-321120">
              <a:lnSpc>
                <a:spcPct val="100000"/>
              </a:lnSpc>
              <a:spcBef>
                <a:spcPts val="1417"/>
              </a:spcBef>
              <a:buClr>
                <a:srgbClr val="000000"/>
              </a:buClr>
              <a:buSzPct val="45000"/>
              <a:buFont typeface="Wingdings" charset="2"/>
              <a:buChar char=""/>
            </a:pPr>
            <a:r>
              <a:rPr b="0" lang="es-AR" sz="2200" spc="-1" strike="noStrike">
                <a:solidFill>
                  <a:srgbClr val="000000"/>
                </a:solidFill>
                <a:latin typeface="Calibri"/>
                <a:ea typeface="DejaVu Sans"/>
              </a:rPr>
              <a:t>Si bien existen muchas formas de masculinidades, entendidas éstas como “los modos como los hombres son socializados, y a los discursos y prácticas que se asocian con las diferentes formas de ser hombre” (Cultura Salud, 2010), los hombres son criados y educados, bajo un mismo modelo de varón que se denomina “</a:t>
            </a:r>
            <a:r>
              <a:rPr b="1" i="1" lang="es-AR" sz="2200" spc="-1" strike="noStrike">
                <a:solidFill>
                  <a:srgbClr val="000000"/>
                </a:solidFill>
                <a:latin typeface="Calibri"/>
                <a:ea typeface="DejaVu Sans"/>
              </a:rPr>
              <a:t>masculinidad hegemónica</a:t>
            </a:r>
            <a:r>
              <a:rPr b="0" lang="es-AR" sz="2200" spc="-1" strike="noStrike">
                <a:solidFill>
                  <a:srgbClr val="000000"/>
                </a:solidFill>
                <a:latin typeface="Calibri"/>
                <a:ea typeface="DejaVu Sans"/>
              </a:rPr>
              <a:t>” (o machismo). </a:t>
            </a:r>
            <a:endParaRPr b="0" lang="es-AR" sz="2200" spc="-1" strike="noStrike">
              <a:latin typeface="Arial"/>
            </a:endParaRPr>
          </a:p>
          <a:p>
            <a:pPr marL="432000" indent="-321120">
              <a:lnSpc>
                <a:spcPct val="100000"/>
              </a:lnSpc>
              <a:spcBef>
                <a:spcPts val="1417"/>
              </a:spcBef>
              <a:buClr>
                <a:srgbClr val="000000"/>
              </a:buClr>
              <a:buSzPct val="45000"/>
              <a:buFont typeface="Wingdings" charset="2"/>
              <a:buChar char=""/>
            </a:pPr>
            <a:r>
              <a:rPr b="0" lang="es-AR" sz="2200" spc="-1" strike="noStrike">
                <a:solidFill>
                  <a:srgbClr val="000000"/>
                </a:solidFill>
                <a:latin typeface="Calibri"/>
                <a:ea typeface="DejaVu Sans"/>
              </a:rPr>
              <a:t>Se trata de una </a:t>
            </a:r>
            <a:r>
              <a:rPr b="1" i="1" lang="es-AR" sz="2200" spc="-1" strike="noStrike">
                <a:solidFill>
                  <a:srgbClr val="000000"/>
                </a:solidFill>
                <a:latin typeface="Calibri"/>
                <a:ea typeface="DejaVu Sans"/>
              </a:rPr>
              <a:t>construcción cultural</a:t>
            </a:r>
            <a:r>
              <a:rPr b="0" lang="es-AR" sz="2200" spc="-1" strike="noStrike">
                <a:solidFill>
                  <a:srgbClr val="000000"/>
                </a:solidFill>
                <a:latin typeface="Calibri"/>
                <a:ea typeface="DejaVu Sans"/>
              </a:rPr>
              <a:t> que define cómo debe ser el “</a:t>
            </a:r>
            <a:r>
              <a:rPr b="1" i="1" lang="es-AR" sz="2200" spc="-1" strike="noStrike">
                <a:solidFill>
                  <a:srgbClr val="000000"/>
                </a:solidFill>
                <a:latin typeface="Calibri"/>
                <a:ea typeface="DejaVu Sans"/>
              </a:rPr>
              <a:t>varón</a:t>
            </a:r>
            <a:r>
              <a:rPr b="0" lang="es-AR" sz="2200" spc="-1" strike="noStrike">
                <a:solidFill>
                  <a:srgbClr val="000000"/>
                </a:solidFill>
                <a:latin typeface="Calibri"/>
                <a:ea typeface="DejaVu Sans"/>
              </a:rPr>
              <a:t>” para que sea considerado como tal y cómo debe relacionarse con su entorno. </a:t>
            </a:r>
            <a:endParaRPr b="0" lang="es-AR" sz="2200" spc="-1" strike="noStrike">
              <a:latin typeface="Arial"/>
            </a:endParaRPr>
          </a:p>
          <a:p>
            <a:pPr marL="432000" indent="-321120">
              <a:lnSpc>
                <a:spcPct val="100000"/>
              </a:lnSpc>
              <a:spcBef>
                <a:spcPts val="1417"/>
              </a:spcBef>
              <a:buClr>
                <a:srgbClr val="000000"/>
              </a:buClr>
              <a:buSzPct val="45000"/>
              <a:buFont typeface="Wingdings" charset="2"/>
              <a:buChar char=""/>
            </a:pPr>
            <a:r>
              <a:rPr b="1" lang="es-AR" sz="2200" spc="-1" strike="noStrike" u="sng">
                <a:solidFill>
                  <a:srgbClr val="000000"/>
                </a:solidFill>
                <a:uFillTx/>
                <a:latin typeface="Calibri"/>
                <a:ea typeface="DejaVu Sans"/>
              </a:rPr>
              <a:t>Esta masculinidad hegemónica</a:t>
            </a:r>
            <a:r>
              <a:rPr b="0" lang="es-AR" sz="2200" spc="-1" strike="noStrike">
                <a:solidFill>
                  <a:srgbClr val="000000"/>
                </a:solidFill>
                <a:latin typeface="Calibri"/>
                <a:ea typeface="DejaVu Sans"/>
              </a:rPr>
              <a:t> –entendida como forma de organización social- dice a hombres y mujeres cómo comportarse y determina sus lugares de acción y es la que </a:t>
            </a:r>
            <a:r>
              <a:rPr b="1" lang="es-AR" sz="2200" spc="-1" strike="noStrike" u="sng">
                <a:solidFill>
                  <a:srgbClr val="000000"/>
                </a:solidFill>
                <a:uFillTx/>
                <a:latin typeface="Calibri"/>
                <a:ea typeface="DejaVu Sans"/>
              </a:rPr>
              <a:t>implica consecuencias relacionadas con la violencia y pone en riesgo la salud.</a:t>
            </a:r>
            <a:r>
              <a:rPr b="0" lang="es-AR" sz="2200" spc="-1" strike="noStrike">
                <a:solidFill>
                  <a:srgbClr val="000000"/>
                </a:solidFill>
                <a:latin typeface="Calibri"/>
                <a:ea typeface="DejaVu Sans"/>
              </a:rPr>
              <a:t> </a:t>
            </a:r>
            <a:endParaRPr b="0" lang="es-AR" sz="22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3a2c7"/>
        </a:solidFill>
      </p:bgPr>
    </p:bg>
    <p:spTree>
      <p:nvGrpSpPr>
        <p:cNvPr id="1" name=""/>
        <p:cNvGrpSpPr/>
        <p:nvPr/>
      </p:nvGrpSpPr>
      <p:grpSpPr>
        <a:xfrm>
          <a:off x="0" y="0"/>
          <a:ext cx="0" cy="0"/>
          <a:chOff x="0" y="0"/>
          <a:chExt cx="0" cy="0"/>
        </a:xfrm>
      </p:grpSpPr>
      <p:sp>
        <p:nvSpPr>
          <p:cNvPr id="209" name="CustomShape 1"/>
          <p:cNvSpPr/>
          <p:nvPr/>
        </p:nvSpPr>
        <p:spPr>
          <a:xfrm>
            <a:off x="457200" y="274680"/>
            <a:ext cx="8226360" cy="1139760"/>
          </a:xfrm>
          <a:prstGeom prst="rect">
            <a:avLst/>
          </a:prstGeom>
          <a:solidFill>
            <a:srgbClr val="8064a2"/>
          </a:solidFill>
          <a:ln>
            <a:noFill/>
          </a:ln>
        </p:spPr>
        <p:style>
          <a:lnRef idx="0"/>
          <a:fillRef idx="0"/>
          <a:effectRef idx="0"/>
          <a:fontRef idx="minor"/>
        </p:style>
        <p:txBody>
          <a:bodyPr lIns="90000" rIns="90000" tIns="45000" bIns="45000" anchor="ctr">
            <a:noAutofit/>
          </a:bodyPr>
          <a:p>
            <a:pPr algn="ctr">
              <a:lnSpc>
                <a:spcPct val="100000"/>
              </a:lnSpc>
            </a:pPr>
            <a:r>
              <a:rPr b="1" lang="es-AR" sz="4400" spc="-1" strike="noStrike" u="sng">
                <a:solidFill>
                  <a:srgbClr val="000000"/>
                </a:solidFill>
                <a:uFillTx/>
                <a:latin typeface="Calibri"/>
                <a:ea typeface="DejaVu Sans"/>
              </a:rPr>
              <a:t>Masculinidades</a:t>
            </a:r>
            <a:endParaRPr b="0" lang="es-AR" sz="4400" spc="-1" strike="noStrike">
              <a:latin typeface="Arial"/>
            </a:endParaRPr>
          </a:p>
        </p:txBody>
      </p:sp>
      <p:sp>
        <p:nvSpPr>
          <p:cNvPr id="210" name="CustomShape 2"/>
          <p:cNvSpPr/>
          <p:nvPr/>
        </p:nvSpPr>
        <p:spPr>
          <a:xfrm>
            <a:off x="482760" y="1512000"/>
            <a:ext cx="8226360" cy="4893120"/>
          </a:xfrm>
          <a:prstGeom prst="rect">
            <a:avLst/>
          </a:prstGeom>
          <a:solidFill>
            <a:srgbClr val="e6e0ec"/>
          </a:solidFill>
          <a:ln>
            <a:noFill/>
          </a:ln>
        </p:spPr>
        <p:style>
          <a:lnRef idx="0"/>
          <a:fillRef idx="0"/>
          <a:effectRef idx="0"/>
          <a:fontRef idx="minor"/>
        </p:style>
        <p:txBody>
          <a:bodyPr lIns="90000" rIns="90000" tIns="45000" bIns="45000">
            <a:noAutofit/>
          </a:bodyPr>
          <a:p>
            <a:pPr marL="432000" indent="-321120">
              <a:lnSpc>
                <a:spcPct val="100000"/>
              </a:lnSpc>
              <a:spcBef>
                <a:spcPts val="1417"/>
              </a:spcBef>
              <a:buClr>
                <a:srgbClr val="000000"/>
              </a:buClr>
              <a:buSzPct val="45000"/>
              <a:buFont typeface="Wingdings" charset="2"/>
              <a:buChar char=""/>
            </a:pPr>
            <a:r>
              <a:rPr b="1" i="1" lang="es-AR" sz="1800" spc="-1" strike="noStrike">
                <a:solidFill>
                  <a:srgbClr val="000000"/>
                </a:solidFill>
                <a:latin typeface="Calibri"/>
                <a:ea typeface="DejaVu Sans"/>
              </a:rPr>
              <a:t>Se trata de un sistema de ideas y prácticas que no es exclusiva de los varones, sino que también las mujeres incorporan y reproducen en sus vidas. </a:t>
            </a:r>
            <a:endParaRPr b="0" lang="es-AR" sz="1800" spc="-1" strike="noStrike">
              <a:latin typeface="Arial"/>
            </a:endParaRPr>
          </a:p>
          <a:p>
            <a:pPr marL="432000" indent="-321120">
              <a:lnSpc>
                <a:spcPct val="100000"/>
              </a:lnSpc>
              <a:spcBef>
                <a:spcPts val="1417"/>
              </a:spcBef>
              <a:buClr>
                <a:srgbClr val="000000"/>
              </a:buClr>
              <a:buSzPct val="45000"/>
              <a:buFont typeface="Wingdings" charset="2"/>
              <a:buChar char=""/>
            </a:pPr>
            <a:r>
              <a:rPr b="0" lang="es-AR" sz="1800" spc="-1" strike="noStrike">
                <a:solidFill>
                  <a:srgbClr val="000000"/>
                </a:solidFill>
                <a:latin typeface="Calibri"/>
                <a:ea typeface="DejaVu Sans"/>
              </a:rPr>
              <a:t>Hábitos y costumbres que responden a un sistema ideológico (el </a:t>
            </a:r>
            <a:r>
              <a:rPr b="1" i="1" lang="es-AR" sz="1800" spc="-1" strike="noStrike">
                <a:solidFill>
                  <a:srgbClr val="000000"/>
                </a:solidFill>
                <a:latin typeface="Calibri"/>
                <a:ea typeface="DejaVu Sans"/>
              </a:rPr>
              <a:t>patriarcado</a:t>
            </a:r>
            <a:r>
              <a:rPr b="0" lang="es-AR" sz="1800" spc="-1" strike="noStrike">
                <a:solidFill>
                  <a:srgbClr val="000000"/>
                </a:solidFill>
                <a:latin typeface="Calibri"/>
                <a:ea typeface="DejaVu Sans"/>
              </a:rPr>
              <a:t>) que organiza la sociedad definiendo </a:t>
            </a:r>
            <a:r>
              <a:rPr b="1" i="1" lang="es-AR" sz="1800" spc="-1" strike="noStrike">
                <a:solidFill>
                  <a:srgbClr val="000000"/>
                </a:solidFill>
                <a:latin typeface="Calibri"/>
                <a:ea typeface="DejaVu Sans"/>
              </a:rPr>
              <a:t>modelos rígidos de masculinidad y de femineidad,</a:t>
            </a:r>
            <a:r>
              <a:rPr b="0" lang="es-AR" sz="1800" spc="-1" strike="noStrike">
                <a:solidFill>
                  <a:srgbClr val="000000"/>
                </a:solidFill>
                <a:latin typeface="Calibri"/>
                <a:ea typeface="DejaVu Sans"/>
              </a:rPr>
              <a:t> basándose en una </a:t>
            </a:r>
            <a:r>
              <a:rPr b="1" i="1" lang="es-AR" sz="1800" spc="-1" strike="noStrike">
                <a:solidFill>
                  <a:srgbClr val="000000"/>
                </a:solidFill>
                <a:latin typeface="Calibri"/>
                <a:ea typeface="DejaVu Sans"/>
              </a:rPr>
              <a:t>desigual distribución del poder </a:t>
            </a:r>
            <a:r>
              <a:rPr b="0" lang="es-AR" sz="1800" spc="-1" strike="noStrike">
                <a:solidFill>
                  <a:srgbClr val="000000"/>
                </a:solidFill>
                <a:latin typeface="Calibri"/>
                <a:ea typeface="DejaVu Sans"/>
              </a:rPr>
              <a:t>en la que los hombres ejercen la dominación sobre las mujeres. </a:t>
            </a:r>
            <a:endParaRPr b="0" lang="es-AR" sz="1800" spc="-1" strike="noStrike">
              <a:latin typeface="Arial"/>
            </a:endParaRPr>
          </a:p>
          <a:p>
            <a:pPr marL="432000" indent="-321120">
              <a:lnSpc>
                <a:spcPct val="100000"/>
              </a:lnSpc>
              <a:spcBef>
                <a:spcPts val="1417"/>
              </a:spcBef>
              <a:buClr>
                <a:srgbClr val="000000"/>
              </a:buClr>
              <a:buSzPct val="45000"/>
              <a:buFont typeface="Wingdings" charset="2"/>
              <a:buChar char=""/>
            </a:pPr>
            <a:r>
              <a:rPr b="0" lang="es-AR" sz="1800" spc="-1" strike="noStrike">
                <a:solidFill>
                  <a:srgbClr val="000000"/>
                </a:solidFill>
                <a:latin typeface="Calibri"/>
                <a:ea typeface="DejaVu Sans"/>
              </a:rPr>
              <a:t>Se otorga un lugar a los hombres y a las mujeres en la familia, en la sociedad, en el mundo de la economía y de la política, legitimando y naturalizando la desigualdad en la distribución de los espacios de decisión y el acceso a los bienes materiales y simbólicos, de los que generalmente se benefician los hombres. </a:t>
            </a:r>
            <a:endParaRPr b="0" lang="es-AR" sz="1800" spc="-1" strike="noStrike">
              <a:latin typeface="Arial"/>
            </a:endParaRPr>
          </a:p>
          <a:p>
            <a:pPr marL="432000" indent="-321120">
              <a:lnSpc>
                <a:spcPct val="100000"/>
              </a:lnSpc>
              <a:spcBef>
                <a:spcPts val="1417"/>
              </a:spcBef>
              <a:buClr>
                <a:srgbClr val="000000"/>
              </a:buClr>
              <a:buSzPct val="45000"/>
              <a:buFont typeface="Wingdings" charset="2"/>
              <a:buChar char=""/>
            </a:pPr>
            <a:r>
              <a:rPr b="1" lang="es-AR" sz="1800" spc="-1" strike="noStrike" u="sng">
                <a:solidFill>
                  <a:srgbClr val="000000"/>
                </a:solidFill>
                <a:uFillTx/>
                <a:latin typeface="Calibri"/>
                <a:ea typeface="DejaVu Sans"/>
              </a:rPr>
              <a:t>La construcción de la identidad masculina hegemónica se da en oposición a lo femenino, a la niñez y a la homosexualidad: el hombre tiene que vivir negando todos los sentimientos y actitudes que evoquen debilidad. </a:t>
            </a:r>
            <a:endParaRPr b="0" lang="es-AR"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3a2c7"/>
        </a:solidFill>
      </p:bgPr>
    </p:bg>
    <p:spTree>
      <p:nvGrpSpPr>
        <p:cNvPr id="1" name=""/>
        <p:cNvGrpSpPr/>
        <p:nvPr/>
      </p:nvGrpSpPr>
      <p:grpSpPr>
        <a:xfrm>
          <a:off x="0" y="0"/>
          <a:ext cx="0" cy="0"/>
          <a:chOff x="0" y="0"/>
          <a:chExt cx="0" cy="0"/>
        </a:xfrm>
      </p:grpSpPr>
      <p:sp>
        <p:nvSpPr>
          <p:cNvPr id="211" name="CustomShape 1"/>
          <p:cNvSpPr/>
          <p:nvPr/>
        </p:nvSpPr>
        <p:spPr>
          <a:xfrm>
            <a:off x="457200" y="274680"/>
            <a:ext cx="8226360" cy="1139760"/>
          </a:xfrm>
          <a:prstGeom prst="rect">
            <a:avLst/>
          </a:prstGeom>
          <a:solidFill>
            <a:srgbClr val="8064a2"/>
          </a:solidFill>
          <a:ln>
            <a:noFill/>
          </a:ln>
        </p:spPr>
        <p:style>
          <a:lnRef idx="0"/>
          <a:fillRef idx="0"/>
          <a:effectRef idx="0"/>
          <a:fontRef idx="minor"/>
        </p:style>
        <p:txBody>
          <a:bodyPr lIns="90000" rIns="90000" tIns="45000" bIns="45000" anchor="ctr">
            <a:noAutofit/>
          </a:bodyPr>
          <a:p>
            <a:pPr algn="ctr">
              <a:lnSpc>
                <a:spcPct val="100000"/>
              </a:lnSpc>
            </a:pPr>
            <a:r>
              <a:rPr b="1" lang="es-AR" sz="4400" spc="-1" strike="noStrike" u="sng">
                <a:solidFill>
                  <a:srgbClr val="000000"/>
                </a:solidFill>
                <a:uFillTx/>
                <a:latin typeface="Calibri"/>
                <a:ea typeface="DejaVu Sans"/>
              </a:rPr>
              <a:t>Masculinidades</a:t>
            </a:r>
            <a:endParaRPr b="0" lang="es-AR" sz="4400" spc="-1" strike="noStrike">
              <a:latin typeface="Arial"/>
            </a:endParaRPr>
          </a:p>
        </p:txBody>
      </p:sp>
      <p:sp>
        <p:nvSpPr>
          <p:cNvPr id="212" name="CustomShape 2"/>
          <p:cNvSpPr/>
          <p:nvPr/>
        </p:nvSpPr>
        <p:spPr>
          <a:xfrm>
            <a:off x="482760" y="1512000"/>
            <a:ext cx="8226360" cy="4893120"/>
          </a:xfrm>
          <a:prstGeom prst="rect">
            <a:avLst/>
          </a:prstGeom>
          <a:solidFill>
            <a:srgbClr val="e6e0ec"/>
          </a:solidFill>
          <a:ln>
            <a:noFill/>
          </a:ln>
        </p:spPr>
        <p:style>
          <a:lnRef idx="0"/>
          <a:fillRef idx="0"/>
          <a:effectRef idx="0"/>
          <a:fontRef idx="minor"/>
        </p:style>
        <p:txBody>
          <a:bodyPr lIns="90000" rIns="90000" tIns="45000" bIns="45000">
            <a:noAutofit/>
          </a:bodyPr>
          <a:p>
            <a:pPr marL="432000" indent="-321120">
              <a:lnSpc>
                <a:spcPct val="100000"/>
              </a:lnSpc>
              <a:spcBef>
                <a:spcPts val="1417"/>
              </a:spcBef>
              <a:buClr>
                <a:srgbClr val="000000"/>
              </a:buClr>
              <a:buSzPct val="45000"/>
              <a:buFont typeface="Wingdings" charset="2"/>
              <a:buChar char=""/>
            </a:pPr>
            <a:r>
              <a:rPr b="0" lang="es-AR" sz="1800" spc="-1" strike="noStrike">
                <a:solidFill>
                  <a:srgbClr val="000000"/>
                </a:solidFill>
                <a:latin typeface="Calibri"/>
                <a:ea typeface="DejaVu Sans"/>
              </a:rPr>
              <a:t>Sin embargo, la masculinidad no se construye únicamente a partir de discursos de negación, sino que también existen fuertes mandatos de lo que un hombre sí debe ser. Michael Kimmel (1997) considera que </a:t>
            </a:r>
            <a:r>
              <a:rPr b="1" lang="es-AR" sz="1800" spc="-1" strike="noStrike">
                <a:solidFill>
                  <a:srgbClr val="000000"/>
                </a:solidFill>
                <a:latin typeface="Calibri"/>
                <a:ea typeface="DejaVu Sans"/>
              </a:rPr>
              <a:t>una de las características más importantes de la masculinidad hegemónica es la necesidad de ejercer poder y control sobre otros/as. </a:t>
            </a:r>
            <a:endParaRPr b="0" lang="es-AR" sz="1800" spc="-1" strike="noStrike">
              <a:latin typeface="Arial"/>
            </a:endParaRPr>
          </a:p>
          <a:p>
            <a:pPr marL="432000" indent="-321120">
              <a:lnSpc>
                <a:spcPct val="100000"/>
              </a:lnSpc>
              <a:spcBef>
                <a:spcPts val="1417"/>
              </a:spcBef>
              <a:buClr>
                <a:srgbClr val="000000"/>
              </a:buClr>
              <a:buSzPct val="45000"/>
              <a:buFont typeface="Wingdings" charset="2"/>
              <a:buChar char=""/>
            </a:pPr>
            <a:r>
              <a:rPr b="1" i="1" lang="es-AR" sz="1800" spc="-1" strike="noStrike" u="sng">
                <a:solidFill>
                  <a:srgbClr val="000000"/>
                </a:solidFill>
                <a:uFillTx/>
                <a:latin typeface="Calibri"/>
                <a:ea typeface="DejaVu Sans"/>
              </a:rPr>
              <a:t>Así,</a:t>
            </a:r>
            <a:r>
              <a:rPr b="0" lang="es-AR" sz="1800" spc="-1" strike="noStrike" u="sng">
                <a:solidFill>
                  <a:srgbClr val="000000"/>
                </a:solidFill>
                <a:uFillTx/>
                <a:latin typeface="Calibri"/>
                <a:ea typeface="DejaVu Sans"/>
              </a:rPr>
              <a:t> </a:t>
            </a:r>
            <a:r>
              <a:rPr b="1" i="1" lang="es-AR" sz="1800" spc="-1" strike="noStrike" u="sng">
                <a:solidFill>
                  <a:srgbClr val="000000"/>
                </a:solidFill>
                <a:uFillTx/>
                <a:latin typeface="Calibri"/>
                <a:ea typeface="DejaVu Sans"/>
              </a:rPr>
              <a:t>en el proceso de construcción de su masculinidad, los jóvenes tienden a demostrar el poder utilizando la violencia entre sí o sobre otros (mujeres, niños, animales, la naturaleza) para probar que son “hombres de verdad”</a:t>
            </a:r>
            <a:r>
              <a:rPr b="0" lang="es-AR" sz="1800" spc="-1" strike="noStrike" u="sng">
                <a:solidFill>
                  <a:srgbClr val="000000"/>
                </a:solidFill>
                <a:uFillTx/>
                <a:latin typeface="Calibri"/>
                <a:ea typeface="DejaVu Sans"/>
              </a:rPr>
              <a:t>. </a:t>
            </a:r>
            <a:endParaRPr b="0" lang="es-AR" sz="1800" spc="-1" strike="noStrike">
              <a:latin typeface="Arial"/>
            </a:endParaRPr>
          </a:p>
          <a:p>
            <a:pPr marL="432000" indent="-321120">
              <a:lnSpc>
                <a:spcPct val="100000"/>
              </a:lnSpc>
              <a:spcBef>
                <a:spcPts val="1417"/>
              </a:spcBef>
              <a:buClr>
                <a:srgbClr val="000000"/>
              </a:buClr>
              <a:buSzPct val="45000"/>
              <a:buFont typeface="Wingdings" charset="2"/>
              <a:buChar char=""/>
            </a:pPr>
            <a:r>
              <a:rPr b="0" lang="es-AR" sz="1800" spc="-1" strike="noStrike">
                <a:solidFill>
                  <a:srgbClr val="000000"/>
                </a:solidFill>
                <a:latin typeface="Calibri"/>
                <a:ea typeface="DejaVu Sans"/>
              </a:rPr>
              <a:t>Si bien podría creerse que la masculinidad es una adquisición que se eterniza una vez ganada, esto no es así, la misma supone un proceso de continua afirmación, que </a:t>
            </a:r>
            <a:r>
              <a:rPr b="1" i="1" lang="es-AR" sz="1800" spc="-1" strike="noStrike">
                <a:solidFill>
                  <a:srgbClr val="000000"/>
                </a:solidFill>
                <a:latin typeface="Calibri"/>
                <a:ea typeface="DejaVu Sans"/>
              </a:rPr>
              <a:t>se refuerza a lo largo de la vida a través de la</a:t>
            </a:r>
            <a:r>
              <a:rPr b="1" i="1" lang="es-AR" sz="3200" spc="-1" strike="noStrike">
                <a:solidFill>
                  <a:srgbClr val="000000"/>
                </a:solidFill>
                <a:latin typeface="Calibri"/>
                <a:ea typeface="DejaVu Sans"/>
              </a:rPr>
              <a:t> </a:t>
            </a:r>
            <a:r>
              <a:rPr b="1" i="1" lang="es-AR" sz="1800" spc="-1" strike="noStrike">
                <a:solidFill>
                  <a:srgbClr val="000000"/>
                </a:solidFill>
                <a:latin typeface="Calibri"/>
                <a:ea typeface="DejaVu Sans"/>
              </a:rPr>
              <a:t>socialización de los jóvenes</a:t>
            </a:r>
            <a:r>
              <a:rPr b="0" lang="es-AR" sz="1800" spc="-1" strike="noStrike">
                <a:solidFill>
                  <a:srgbClr val="000000"/>
                </a:solidFill>
                <a:latin typeface="Calibri"/>
                <a:ea typeface="DejaVu Sans"/>
              </a:rPr>
              <a:t> en su lugar de pertenencia, a partir de los vínculos que establece y el lugar que busca ocupar en la sociedad. </a:t>
            </a:r>
            <a:endParaRPr b="0" lang="es-AR"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3a2c7"/>
        </a:solidFill>
      </p:bgPr>
    </p:bg>
    <p:spTree>
      <p:nvGrpSpPr>
        <p:cNvPr id="1" name=""/>
        <p:cNvGrpSpPr/>
        <p:nvPr/>
      </p:nvGrpSpPr>
      <p:grpSpPr>
        <a:xfrm>
          <a:off x="0" y="0"/>
          <a:ext cx="0" cy="0"/>
          <a:chOff x="0" y="0"/>
          <a:chExt cx="0" cy="0"/>
        </a:xfrm>
      </p:grpSpPr>
      <p:sp>
        <p:nvSpPr>
          <p:cNvPr id="213" name="CustomShape 1"/>
          <p:cNvSpPr/>
          <p:nvPr/>
        </p:nvSpPr>
        <p:spPr>
          <a:xfrm>
            <a:off x="457200" y="274680"/>
            <a:ext cx="8226360" cy="1139760"/>
          </a:xfrm>
          <a:prstGeom prst="rect">
            <a:avLst/>
          </a:prstGeom>
          <a:solidFill>
            <a:srgbClr val="ffff00"/>
          </a:solidFill>
          <a:ln>
            <a:noFill/>
          </a:ln>
        </p:spPr>
        <p:style>
          <a:lnRef idx="0"/>
          <a:fillRef idx="0"/>
          <a:effectRef idx="0"/>
          <a:fontRef idx="minor"/>
        </p:style>
        <p:txBody>
          <a:bodyPr lIns="90000" rIns="90000" tIns="45000" bIns="45000" anchor="ctr">
            <a:noAutofit/>
          </a:bodyPr>
          <a:p>
            <a:pPr algn="ctr">
              <a:lnSpc>
                <a:spcPct val="100000"/>
              </a:lnSpc>
            </a:pPr>
            <a:r>
              <a:rPr b="1" lang="es-AR" sz="4400" spc="-1" strike="noStrike" u="sng">
                <a:solidFill>
                  <a:srgbClr val="000000"/>
                </a:solidFill>
                <a:uFillTx/>
                <a:latin typeface="Calibri"/>
                <a:ea typeface="DejaVu Sans"/>
              </a:rPr>
              <a:t>Identidad de Género</a:t>
            </a:r>
            <a:endParaRPr b="0" lang="es-AR" sz="4400" spc="-1" strike="noStrike">
              <a:latin typeface="Arial"/>
            </a:endParaRPr>
          </a:p>
        </p:txBody>
      </p:sp>
      <p:sp>
        <p:nvSpPr>
          <p:cNvPr id="214" name="CustomShape 2"/>
          <p:cNvSpPr/>
          <p:nvPr/>
        </p:nvSpPr>
        <p:spPr>
          <a:xfrm>
            <a:off x="482760" y="1512000"/>
            <a:ext cx="8226360" cy="4893120"/>
          </a:xfrm>
          <a:prstGeom prst="rect">
            <a:avLst/>
          </a:prstGeom>
          <a:solidFill>
            <a:srgbClr val="e6e0ec"/>
          </a:solidFill>
          <a:ln>
            <a:noFill/>
          </a:ln>
        </p:spPr>
        <p:style>
          <a:lnRef idx="0"/>
          <a:fillRef idx="0"/>
          <a:effectRef idx="0"/>
          <a:fontRef idx="minor"/>
        </p:style>
      </p:sp>
      <p:pic>
        <p:nvPicPr>
          <p:cNvPr id="215" name="" descr=""/>
          <p:cNvPicPr/>
          <p:nvPr/>
        </p:nvPicPr>
        <p:blipFill>
          <a:blip r:embed="rId1"/>
          <a:stretch/>
        </p:blipFill>
        <p:spPr>
          <a:xfrm rot="20825400">
            <a:off x="798120" y="1960560"/>
            <a:ext cx="5256000" cy="3229200"/>
          </a:xfrm>
          <a:prstGeom prst="rect">
            <a:avLst/>
          </a:prstGeom>
          <a:ln>
            <a:noFill/>
          </a:ln>
        </p:spPr>
      </p:pic>
      <p:pic>
        <p:nvPicPr>
          <p:cNvPr id="216" name="" descr=""/>
          <p:cNvPicPr/>
          <p:nvPr/>
        </p:nvPicPr>
        <p:blipFill>
          <a:blip r:embed="rId2"/>
          <a:stretch/>
        </p:blipFill>
        <p:spPr>
          <a:xfrm>
            <a:off x="5040000" y="4176000"/>
            <a:ext cx="3240000" cy="2140920"/>
          </a:xfrm>
          <a:prstGeom prst="rect">
            <a:avLst/>
          </a:prstGeom>
          <a:ln>
            <a:noFill/>
          </a:ln>
        </p:spPr>
      </p:pic>
    </p:spTree>
  </p:cSld>
  <mc:AlternateContent>
    <mc:Choice Requires="p14">
      <p:transition spd="slow" p14:dur="2000">
        <p14:ripple/>
      </p:transition>
    </mc:Choice>
    <mc:Fallback>
      <p:transition spd="slow">
        <p:fade/>
      </p:transition>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3a2c7"/>
        </a:solidFill>
      </p:bgPr>
    </p:bg>
    <p:spTree>
      <p:nvGrpSpPr>
        <p:cNvPr id="1" name=""/>
        <p:cNvGrpSpPr/>
        <p:nvPr/>
      </p:nvGrpSpPr>
      <p:grpSpPr>
        <a:xfrm>
          <a:off x="0" y="0"/>
          <a:ext cx="0" cy="0"/>
          <a:chOff x="0" y="0"/>
          <a:chExt cx="0" cy="0"/>
        </a:xfrm>
      </p:grpSpPr>
      <p:sp>
        <p:nvSpPr>
          <p:cNvPr id="217" name="CustomShape 1"/>
          <p:cNvSpPr/>
          <p:nvPr/>
        </p:nvSpPr>
        <p:spPr>
          <a:xfrm>
            <a:off x="457200" y="274680"/>
            <a:ext cx="8226360" cy="659880"/>
          </a:xfrm>
          <a:prstGeom prst="rect">
            <a:avLst/>
          </a:prstGeom>
          <a:solidFill>
            <a:srgbClr val="ffff00"/>
          </a:solidFill>
          <a:ln>
            <a:noFill/>
          </a:ln>
        </p:spPr>
        <p:style>
          <a:lnRef idx="0"/>
          <a:fillRef idx="0"/>
          <a:effectRef idx="0"/>
          <a:fontRef idx="minor"/>
        </p:style>
        <p:txBody>
          <a:bodyPr lIns="90000" rIns="90000" tIns="45000" bIns="45000" anchor="ctr">
            <a:noAutofit/>
          </a:bodyPr>
          <a:p>
            <a:pPr>
              <a:lnSpc>
                <a:spcPct val="100000"/>
              </a:lnSpc>
            </a:pPr>
            <a:r>
              <a:rPr b="1" i="1" lang="es-AR" sz="2400" spc="-1" strike="noStrike">
                <a:solidFill>
                  <a:srgbClr val="000000"/>
                </a:solidFill>
                <a:latin typeface="Arial"/>
                <a:ea typeface="DejaVu Sans"/>
              </a:rPr>
              <a:t>Apuntes básicos…</a:t>
            </a:r>
            <a:endParaRPr b="0" lang="es-AR" sz="2400" spc="-1" strike="noStrike">
              <a:latin typeface="Arial"/>
            </a:endParaRPr>
          </a:p>
        </p:txBody>
      </p:sp>
      <p:sp>
        <p:nvSpPr>
          <p:cNvPr id="218" name="CustomShape 2"/>
          <p:cNvSpPr/>
          <p:nvPr/>
        </p:nvSpPr>
        <p:spPr>
          <a:xfrm>
            <a:off x="432000" y="1154520"/>
            <a:ext cx="8226360" cy="4893120"/>
          </a:xfrm>
          <a:prstGeom prst="rect">
            <a:avLst/>
          </a:prstGeom>
          <a:solidFill>
            <a:srgbClr val="e6e0ec"/>
          </a:solidFill>
          <a:ln>
            <a:noFill/>
          </a:ln>
        </p:spPr>
        <p:style>
          <a:lnRef idx="0"/>
          <a:fillRef idx="0"/>
          <a:effectRef idx="0"/>
          <a:fontRef idx="minor"/>
        </p:style>
      </p:sp>
      <p:sp>
        <p:nvSpPr>
          <p:cNvPr id="219" name="CustomShape 3"/>
          <p:cNvSpPr/>
          <p:nvPr/>
        </p:nvSpPr>
        <p:spPr>
          <a:xfrm>
            <a:off x="504000" y="1215000"/>
            <a:ext cx="8134560" cy="49917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AR" sz="1400" spc="-1" strike="noStrike">
                <a:solidFill>
                  <a:srgbClr val="000000"/>
                </a:solidFill>
                <a:latin typeface="Arial"/>
                <a:ea typeface="DejaVu Sans"/>
              </a:rPr>
              <a:t>ORIENTACIÓN SEXUAL</a:t>
            </a:r>
            <a:endParaRPr b="0" lang="es-AR" sz="1400" spc="-1" strike="noStrike">
              <a:latin typeface="Arial"/>
            </a:endParaRPr>
          </a:p>
          <a:p>
            <a:pPr>
              <a:lnSpc>
                <a:spcPct val="100000"/>
              </a:lnSpc>
            </a:pPr>
            <a:r>
              <a:rPr b="1" i="1" lang="es-AR" sz="1400" spc="-1" strike="noStrike">
                <a:solidFill>
                  <a:srgbClr val="000000"/>
                </a:solidFill>
                <a:latin typeface="Arial"/>
                <a:ea typeface="DejaVu Sans"/>
              </a:rPr>
              <a:t>Se refiere a la atracción física, romántica o emocional de una persona por otras personas</a:t>
            </a:r>
            <a:r>
              <a:rPr b="0" lang="es-AR" sz="1400" spc="-1" strike="noStrike">
                <a:solidFill>
                  <a:srgbClr val="000000"/>
                </a:solidFill>
                <a:latin typeface="Arial"/>
                <a:ea typeface="DejaVu Sans"/>
              </a:rPr>
              <a:t>. Todo el mundo tiene una orientación sexual, que es integral a la identidad de la persona. Los hombres gay y las mujeres lesbianas se sienten atraídos hacia personas de su mismo sexo. Las personas heterosexuales se sienten atraídas hacia personas de un sexo distinto del suyo. Las personas bisexuales (a veces simplemente “bi”) se sienten atraídas hacia personas del mismo sexo o de un sexo distinto. La orientación sexual no guarda relación con la identidad de género o las características sexuales.</a:t>
            </a:r>
            <a:endParaRPr b="0" lang="es-AR" sz="1400" spc="-1" strike="noStrike">
              <a:latin typeface="Arial"/>
            </a:endParaRPr>
          </a:p>
          <a:p>
            <a:pPr>
              <a:lnSpc>
                <a:spcPct val="100000"/>
              </a:lnSpc>
            </a:pPr>
            <a:r>
              <a:rPr b="1" lang="es-AR" sz="1400" spc="-1" strike="noStrike">
                <a:solidFill>
                  <a:srgbClr val="000000"/>
                </a:solidFill>
                <a:latin typeface="Arial"/>
                <a:ea typeface="DejaVu Sans"/>
              </a:rPr>
              <a:t>IDENTIDAD DE GÉNERO</a:t>
            </a:r>
            <a:endParaRPr b="0" lang="es-AR" sz="1400" spc="-1" strike="noStrike">
              <a:latin typeface="Arial"/>
            </a:endParaRPr>
          </a:p>
          <a:p>
            <a:pPr>
              <a:lnSpc>
                <a:spcPct val="100000"/>
              </a:lnSpc>
            </a:pPr>
            <a:r>
              <a:rPr b="1" i="1" lang="es-AR" sz="1400" spc="-1" strike="noStrike">
                <a:solidFill>
                  <a:srgbClr val="000000"/>
                </a:solidFill>
                <a:latin typeface="Arial"/>
                <a:ea typeface="DejaVu Sans"/>
              </a:rPr>
              <a:t>Refleja un sentido profundo y experimentado del propio género de la persona.</a:t>
            </a:r>
            <a:r>
              <a:rPr b="0" lang="es-AR" sz="1400" spc="-1" strike="noStrike">
                <a:solidFill>
                  <a:srgbClr val="000000"/>
                </a:solidFill>
                <a:latin typeface="Arial"/>
                <a:ea typeface="DejaVu Sans"/>
              </a:rPr>
              <a:t> Todo el mundo tiene una identidad de género que es integral a su identidad en sentido general. La identidad de género de una persona puede estar en consonancia con el sexo que se le asignó al nacer. </a:t>
            </a:r>
            <a:r>
              <a:rPr b="1" lang="es-AR" sz="1400" spc="-1" strike="noStrike">
                <a:solidFill>
                  <a:srgbClr val="000000"/>
                </a:solidFill>
                <a:latin typeface="Arial"/>
                <a:ea typeface="DejaVu Sans"/>
              </a:rPr>
              <a:t>Transgénero </a:t>
            </a:r>
            <a:r>
              <a:rPr b="0" lang="es-AR" sz="1400" spc="-1" strike="noStrike">
                <a:solidFill>
                  <a:srgbClr val="000000"/>
                </a:solidFill>
                <a:latin typeface="Arial"/>
                <a:ea typeface="DejaVu Sans"/>
              </a:rPr>
              <a:t>(“trans”) es un término comodín que se utiliza para describir a una amplia gama de identidades, incluidas las personas </a:t>
            </a:r>
            <a:r>
              <a:rPr b="1" lang="es-AR" sz="1400" spc="-1" strike="noStrike">
                <a:solidFill>
                  <a:srgbClr val="000000"/>
                </a:solidFill>
                <a:latin typeface="Arial"/>
                <a:ea typeface="DejaVu Sans"/>
              </a:rPr>
              <a:t>transexuales</a:t>
            </a:r>
            <a:r>
              <a:rPr b="0" lang="es-AR" sz="1400" spc="-1" strike="noStrike">
                <a:solidFill>
                  <a:srgbClr val="000000"/>
                </a:solidFill>
                <a:latin typeface="Arial"/>
                <a:ea typeface="DejaVu Sans"/>
              </a:rPr>
              <a:t>, las que se visten con ropa de otro sexo (“</a:t>
            </a:r>
            <a:r>
              <a:rPr b="1" lang="es-AR" sz="1400" spc="-1" strike="noStrike">
                <a:solidFill>
                  <a:srgbClr val="000000"/>
                </a:solidFill>
                <a:latin typeface="Arial"/>
                <a:ea typeface="DejaVu Sans"/>
              </a:rPr>
              <a:t>travestis</a:t>
            </a:r>
            <a:r>
              <a:rPr b="0" lang="es-AR" sz="1400" spc="-1" strike="noStrike">
                <a:solidFill>
                  <a:srgbClr val="000000"/>
                </a:solidFill>
                <a:latin typeface="Arial"/>
                <a:ea typeface="DejaVu Sans"/>
              </a:rPr>
              <a:t>”), las personas que se identifican como pertenecientes al </a:t>
            </a:r>
            <a:r>
              <a:rPr b="1" lang="es-AR" sz="1400" spc="-1" strike="noStrike">
                <a:solidFill>
                  <a:srgbClr val="000000"/>
                </a:solidFill>
                <a:latin typeface="Arial"/>
                <a:ea typeface="DejaVu Sans"/>
              </a:rPr>
              <a:t>tercer género</a:t>
            </a:r>
            <a:r>
              <a:rPr b="0" lang="es-AR" sz="1400" spc="-1" strike="noStrike">
                <a:solidFill>
                  <a:srgbClr val="000000"/>
                </a:solidFill>
                <a:latin typeface="Arial"/>
                <a:ea typeface="DejaVu Sans"/>
              </a:rPr>
              <a:t> y otras cuya apariencia y características se perciben como de </a:t>
            </a:r>
            <a:r>
              <a:rPr b="1" lang="es-AR" sz="1400" spc="-1" strike="noStrike">
                <a:solidFill>
                  <a:srgbClr val="000000"/>
                </a:solidFill>
                <a:latin typeface="Arial"/>
                <a:ea typeface="DejaVu Sans"/>
              </a:rPr>
              <a:t>género atípico</a:t>
            </a:r>
            <a:r>
              <a:rPr b="0" lang="es-AR" sz="1400" spc="-1" strike="noStrike">
                <a:solidFill>
                  <a:srgbClr val="000000"/>
                </a:solidFill>
                <a:latin typeface="Arial"/>
                <a:ea typeface="DejaVu Sans"/>
              </a:rPr>
              <a:t> y que no se sienten identificados con el sexo que se les asignó al nacer. Las </a:t>
            </a:r>
            <a:r>
              <a:rPr b="1" lang="es-AR" sz="1400" spc="-1" strike="noStrike">
                <a:solidFill>
                  <a:srgbClr val="000000"/>
                </a:solidFill>
                <a:latin typeface="Arial"/>
                <a:ea typeface="DejaVu Sans"/>
              </a:rPr>
              <a:t>mujeres trans</a:t>
            </a:r>
            <a:r>
              <a:rPr b="0" lang="es-AR" sz="1400" spc="-1" strike="noStrike">
                <a:solidFill>
                  <a:srgbClr val="000000"/>
                </a:solidFill>
                <a:latin typeface="Arial"/>
                <a:ea typeface="DejaVu Sans"/>
              </a:rPr>
              <a:t> se identifican como mujeres pese a haber sido clasificadas como varones al nacer. Los </a:t>
            </a:r>
            <a:r>
              <a:rPr b="1" lang="es-AR" sz="1400" spc="-1" strike="noStrike">
                <a:solidFill>
                  <a:srgbClr val="000000"/>
                </a:solidFill>
                <a:latin typeface="Arial"/>
                <a:ea typeface="DejaVu Sans"/>
              </a:rPr>
              <a:t>hombres trans</a:t>
            </a:r>
            <a:r>
              <a:rPr b="0" lang="es-AR" sz="1400" spc="-1" strike="noStrike">
                <a:solidFill>
                  <a:srgbClr val="000000"/>
                </a:solidFill>
                <a:latin typeface="Arial"/>
                <a:ea typeface="DejaVu Sans"/>
              </a:rPr>
              <a:t> se identifican como hombres pese a haber sido clasificados como hembras al nacer. </a:t>
            </a:r>
            <a:r>
              <a:rPr b="1" lang="es-AR" sz="1400" spc="-1" strike="noStrike">
                <a:solidFill>
                  <a:srgbClr val="000000"/>
                </a:solidFill>
                <a:latin typeface="Arial"/>
                <a:ea typeface="DejaVu Sans"/>
              </a:rPr>
              <a:t>Cisgénero</a:t>
            </a:r>
            <a:r>
              <a:rPr b="0" lang="es-AR" sz="1400" spc="-1" strike="noStrike">
                <a:solidFill>
                  <a:srgbClr val="000000"/>
                </a:solidFill>
                <a:latin typeface="Arial"/>
                <a:ea typeface="DejaVu Sans"/>
              </a:rPr>
              <a:t> es un término utilizado para describir a personas cuya percepción de su propio género coincide con el que se les asignó al nacer. </a:t>
            </a:r>
            <a:endParaRPr b="0" lang="es-AR" sz="1400" spc="-1" strike="noStrike">
              <a:latin typeface="Arial"/>
            </a:endParaRPr>
          </a:p>
          <a:p>
            <a:pPr>
              <a:lnSpc>
                <a:spcPct val="100000"/>
              </a:lnSpc>
            </a:pPr>
            <a:endParaRPr b="0" lang="es-AR" sz="1400" spc="-1" strike="noStrike">
              <a:latin typeface="Arial"/>
            </a:endParaRPr>
          </a:p>
          <a:p>
            <a:pPr>
              <a:lnSpc>
                <a:spcPct val="100000"/>
              </a:lnSpc>
            </a:pPr>
            <a:endParaRPr b="0" lang="es-AR" sz="1400" spc="-1" strike="noStrike">
              <a:latin typeface="Arial"/>
            </a:endParaRPr>
          </a:p>
        </p:txBody>
      </p:sp>
    </p:spTree>
  </p:cSld>
  <mc:AlternateContent>
    <mc:Choice Requires="p14">
      <p:transition spd="slow" p14:dur="2000">
        <p14:ripple/>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1388</TotalTime>
  <Application>LibreOffice/6.3.1.2$Windows_X86_64 LibreOffice_project/b79626edf0065ac373bd1df5c28bd630b4424273</Application>
  <Words>5212</Words>
  <Paragraphs>292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2018-05-21T21:55:41Z</dcterms:created>
  <dc:creator>cmachado</dc:creator>
  <dc:description/>
  <dc:language>es-AR</dc:language>
  <cp:lastModifiedBy/>
  <cp:lastPrinted>2021-03-02T11:20:20Z</cp:lastPrinted>
  <dcterms:modified xsi:type="dcterms:W3CDTF">2023-03-14T11:05:48Z</dcterms:modified>
  <cp:revision>234</cp:revision>
  <dc:subject/>
  <dc:title>LEY PROVINCIAL DE VIOLENCIA FAMILIAR</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Presentación en pantalla (4:3)</vt:lpwstr>
  </property>
  <property fmtid="{D5CDD505-2E9C-101B-9397-08002B2CF9AE}" pid="9" name="ScaleCrop">
    <vt:bool>0</vt:bool>
  </property>
  <property fmtid="{D5CDD505-2E9C-101B-9397-08002B2CF9AE}" pid="10" name="ShareDoc">
    <vt:bool>0</vt:bool>
  </property>
  <property fmtid="{D5CDD505-2E9C-101B-9397-08002B2CF9AE}" pid="11" name="Slides">
    <vt:i4>65</vt:i4>
  </property>
</Properties>
</file>